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1C4AAB-3130-4309-B57A-519545FC1202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94EFC7-6196-446A-A6ED-6B702CFDB0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C4AAB-3130-4309-B57A-519545FC1202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4EFC7-6196-446A-A6ED-6B702CFDB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11C4AAB-3130-4309-B57A-519545FC1202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94EFC7-6196-446A-A6ED-6B702CFDB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C4AAB-3130-4309-B57A-519545FC1202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4EFC7-6196-446A-A6ED-6B702CFDB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1C4AAB-3130-4309-B57A-519545FC1202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494EFC7-6196-446A-A6ED-6B702CFDB0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C4AAB-3130-4309-B57A-519545FC1202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4EFC7-6196-446A-A6ED-6B702CFDB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C4AAB-3130-4309-B57A-519545FC1202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4EFC7-6196-446A-A6ED-6B702CFDB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C4AAB-3130-4309-B57A-519545FC1202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4EFC7-6196-446A-A6ED-6B702CFDB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1C4AAB-3130-4309-B57A-519545FC1202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4EFC7-6196-446A-A6ED-6B702CFDB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C4AAB-3130-4309-B57A-519545FC1202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4EFC7-6196-446A-A6ED-6B702CFDB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C4AAB-3130-4309-B57A-519545FC1202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4EFC7-6196-446A-A6ED-6B702CFDB0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11C4AAB-3130-4309-B57A-519545FC1202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494EFC7-6196-446A-A6ED-6B702CFDB0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 Prep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Rasp &amp; Stanolis</a:t>
            </a:r>
            <a:endParaRPr lang="en-US" dirty="0"/>
          </a:p>
        </p:txBody>
      </p:sp>
      <p:sp>
        <p:nvSpPr>
          <p:cNvPr id="21506" name="AutoShape 2" descr="https://s3.amazonaws.com/lowres.cartoonstock.com/animals-dogs-sat-sats_test-exam-examination-mpcn94_low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https://s3.amazonaws.com/lowres.cartoonstock.com/animals-dogs-sat-sats_test-exam-examination-mpcn94_low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AutoShape 6" descr="https://s3.amazonaws.com/lowres.cartoonstock.com/animals-dogs-sat-sats_test-exam-examination-mpcn94_low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S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659" y="1219200"/>
            <a:ext cx="9060684" cy="441960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981384"/>
          </a:xfrm>
        </p:spPr>
        <p:txBody>
          <a:bodyPr>
            <a:normAutofit/>
          </a:bodyPr>
          <a:lstStyle/>
          <a:p>
            <a:r>
              <a:rPr lang="en-US" dirty="0" smtClean="0"/>
              <a:t>English (Mondays)</a:t>
            </a:r>
          </a:p>
          <a:p>
            <a:pPr lvl="1"/>
            <a:r>
              <a:rPr lang="en-US" dirty="0" smtClean="0"/>
              <a:t>45 minutes 	75 questions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8194" name="AutoShape 2" descr="data:image/jpeg;base64,/9j/4AAQSkZJRgABAQAAAQABAAD/2wCEAAkGBxISEhUSExIVFhUXGBcXFRUXGB0YGBYYGBUXHhgXFxoYHSggHRolHRgXITEhJSkrLi4uGB8zODMtNygtLisBCgoKDg0OGxAQGi0iHyUtLy01LS0rLS0uLy0tLS0tLS0tLi0tLS0tLS0tLS0tLS0tLS0tLS0tLS0tLS0tKy4tLf/AABEIAMUBAAMBIgACEQEDEQH/xAAbAAABBQEBAAAAAAAAAAAAAAAAAQIEBQYDB//EAEwQAAIBAwIDBAQJCQYEBQUAAAECAwAEERIhBRMxBiJBURQyYXEHIzNTgZGSstIWJEJSYnJzobEVNILB0fAlQ6KzY3S0wuE1VHWEk//EABoBAAMBAQEBAAAAAAAAAAAAAAABAgMEBQb/xAApEQACAgEDAwQCAwEBAAAAAAAAAQIRAxIhMQQTURQiMkGB8FJhoZEF/9oADAMBAAIRAxEAPwC04z2nv0up0S4YIsrqq6U2UMQBuuaWPtTfeNwT/hT8NVvbQaZL1hsQZyCOo9bevSYey1i9uq+iW4Z4gA3KQNkp1BAznfOa54Y5XbZxxUsjfuoxw7U3vz5+yn4aU9qLz58/ZT8NaLsX2WthY2wuLWF5zEjytJGjuWYZbUzAkkE4+is78GvCIJpL55oo5EilaFFkRWWPTNOzaQwwO60Q28FHlW1Fdmf8n+/kX8qLz58/ZT8NJ+VN58+fsp+GndvuF26pY3NtbxKjyLqRVWNJUIWZVk0qdjySuSDjmHbfFXfAY7K4sWvDwy1Qrz8xhEYZhd1OH5Y2Oj9XbNMXZlda3+/kovypvPnz9lPw0v5U3nz5+yn4aldgra1vZrqSTh9rGNNvpiCrIq5WTJBMa4J2zgeA3NT+yfZSFYrn0izi1ek3TR64kY8oueVpJBwunGB4UDWCTVqb/fyU35UXnz5+yn4aae1l2Dj0jfywmfu1m+zUXOSxhZmAm5KOwJDadGpsN1BIUjI332r0a+S0gvbaxFnaiKaKd2LRrkGPTgbjBzk5zvQZ48c529TM+e1F58+fsp+GgdqLz58/ZT8NS+F8AtRxia35cckAtFlSNwJEjZ5irBNWcDuZA8M4GBtWa7R2ai8u7aNQiNcW8KJGNIUTQ2qnSF9Xd2bbzJoHLFOK+TLr8qbz58/ZT8NB7U3g355+yn4a2rdn+HFzD6HbatGo4hTOkkrnOnPXNYr4KuEwyicXKrNLbyCBRINQUIukyBWyAzOsg1de7jwNBTwTutb/AH8ix9qrsqSJydwOiHr7lo/Ky6B70+3uQfSO7UbtHxKD0V4p7L0biQSUwiKEhSyMdGiUDS6EBCwyR3iDWlXhkMFlDNa2cV0W5LSuyh5JI2xzJQT3nYKchR7gPCp0/wBlrFK61FOvaO8JGJyR56U6e3u0L2lu8n484G+NKef7tVPFrq0muEaxiZE0yLcJy2iUSK0ej4tsYYgy5wPAZ8K0vYrg1tNbTyS20LuJpRqeNGYAKuBkjoKVO6slQblWorm7U3YUs0+PAZCAZ+lfKiHtPdsR8ecH9lPw107D8ORuDJdQwRXd20JIM2GLOpI5WW9UDGMDHTfck1A7QcQs5JE9FhaC4R8XKcloRy2jb1wQATqCaWxnY4OM0OLrkcsckr1Elu1F4P8AnnH7qfhoXtVdnpcE+4If/bUj4PuGW88tw0yJI8RjEaOAwRGTPMCnbLNrGr9j31B7Q39ubd4Z7IW3EdMpg5UJVSyueWUmACshAQsMkbnIqkiFik46tVHc9qLv58/ZT8NB7UXnz5+yn4an8L4fbR8Hguhw6G5l9GgcrylLysypqJYRsxO5JOCdqg/B5w+3urm/aWzgABg0wFAy2+UcMiiSNSuSuo91fW8etOh9if8AN/v5E/Ke8+fP2U/DR+VF58+fsp+GrU8DtZrW6drGK0aJ7hI5EQRtpizomDBV7pxnG6n2iqfh/DIH7OvdNbxekG0nk5vLXmBwJCGD41BgehzkYoofYn/N/v5FbtVdjrcEe8IP/bTh2nvD/wA8/ZT8NShbw2XCFvvRopp2jgd2lXVqMzxggEgkKus4Ubbe80dvuA28U1i8USIJr2GGaNVAjkU5bvJ6urKAZxuCQc7YBdidfJkX8qLz58/ZT8NH5UXnz5+yn4atuPcAtF4hw5FtYAjm61qIkCvpgyuoAYODuM9KjNwGzPGzAYo1jFkkqwBQsbvz5FLsgADEDHXzHkMFD7E/5v8AfyQF7V3R6XGfcE/DXe07S3bSIDMcFlBGlOhYZ/RqZxq7soXlhv7FY4zIFtpYoCdalF73NjHxcmrUAMqdhisrwDWORzMl8x6iepORknHjQZZIyxte6xe3SYe8HsmJ97B8fUP6mvQuJX3K/szykmWJv8VpNj/qC1iO0KhrmcN846+eV1tgEHrjJ+g4qtlgB0gtIwUhl1SOdBHqlAXOkj9YYNCHDKoN2ep2V9r4lcxeEVvbH/FJJcE/yC1Rdg7RIrC8kclVlub6R2A3CrLIhI2PQR1iEhwS4aQO2NTiWQO2Ompg2Wxk4yTjwoEHdKa5NJzlObJoOrJbK6sHJJJ23yaZp6uPg2faKGJ+BxtbyGSKFLeSKRhhmjidNTNkDBMYfwFL2L/+ize+/wD+/PWM5A06NUgTccsSOI8HqNAbTg+WMUcrYgNIFOcqsjqh1etlFYLvk523zQT6mOq6NX8EfW5/dtfuSVf9kOJy3EN00rail1dxLsBhI5CqLsPAePWvNljwcqzqSADod48gZxnQwzjJxnzpIodOQryKCSxCyyKGY+szBWALHxJ3NIIdTGMUqOHZCRUHDZGICq0BYnYANGUBPsy4r0Htd2YN7xC1MkZa2WGdZWBAwxMZQee5Hh5VhxEoXTpGnGNONsYxjHlTkZ1XSs06r+os8qqB5BQ+APYKCMeeMU00abslw63tuM3EFt8mlomoZ1YlabLDPnpMe3hn20677NXH9ricovIkuo5NWoZxHZAAaevykVZKKBVxo1JjIzGzRnBOSMoQSCd/fT8N87P7Pj5fx0F+phXB6eJrb+09HNb0k2oPJwdHJEx+Mzpxq1HGNXTwrKcN7NCTiV8FupreWKVZI+SYwWjnQOSwdG1LzOYMHbI6ZrMckateqTXjHM5j8zT+rr1atPszigwDVr1PzOgk5j8wDyEmrWB7M4osfqo+De8R5s3B5m4hGscqpM3h3WjLcmRcE4c4QjHifoqu4Jwy4t7aC6sZ5ZxM0LSWzcvkhZCOcyAKpRlyx2bqNwd6w/EeKJqCvJPcSLuIzI82k+BPMbQnvO9RouIXIyYmFuCckJNKSSfFhEyJq9u9DZazrlo9B+EqKNLi3dMCWRZVkx1eJdBUtjrpYgA/ttVn8Ha4s5x/4033VrydJbnUW56FzjLtFrZsdNTvIWOMnqaVr66Uk7OCckRSy2+TgZ7ocoTt49am97EssdTZqfg+4VMOFrfWVxMbjlkG1+L5MkkfdVZEK5yVVe9qDYI3xitL8I8am3tpnRVuObGqjPeGtTzowfFQoLY6ZQHwFef8L4jCe7E0sM2BqQM0LgAYAHLYCRQOh3x7KmlMtrZnd8Ea5HaRgDjIDOSQNhsNtqpMWTOlGmty37JcGF1cSkXU1vLCIyhhKBmR9WdWtG1LqUjSdum2cVpb3mTcJnPEY1R1WY52GOWzcmUYJCvsrbePlnFYRogSG3DD1XVijrnrpZSGH0GnTAvjmSSyY3AkleQAjoQrsQD7etMzx9RGMKo3PBEuW4HbC1IWc2tvyydOx0pq9cFfV1dRUL4N7eSO84kJs84m2aUkqdTMkhB7gC+qV2AHSsikZUALJMqgYCrNIqgDwChwAPYKRYcEsGlDNjUwlkDNgYGtg2WwNhknFBfqo+Gbnhp9Ns+IJdYlVLm7jQMB3Ujb4sDA2K+B67daq+FOW7LOSck2VwSfMlZM1mY4AuQrSKGJLBZZFDE+szANhifEnc+NC2wC8sFxHjHLEjiPB6ryw2nT7MYoD1cfBsOIW73nAIo7deY5itV0ggHMckXMU5OxXS2R7DT/AIUrxEbh2pgNN9FM37MUYYPIfJFLpk+GayEalCWR5Iy27GKR49RwN20MMnAAyaQRDJY5Zm2Z3Yu7AZwCzkkgZO2fGgH1arg9L41YySX/AA+ZFzHEbkyNkYXXDpTxycnyrKcfsIrzjnJM8kRS1QrJCVDrMkkjaAzA6W5cmrA3IPlmqCIMi6ElmjToESaREA8lVHAA92K5i2TGnSMZ1e3VnOrPXVnfPWgH1UfB6bwSK4b0q3vF5kKMqRSyBM3ETRgtzFUBdjkZ0jPltmvN+z7DMek6lEmEbOdUYlIjbJ65QKc+NJOGddEks0idCkk0jofYyu5BHvFSeH/KR/vp94UjLNmWSkkdOPn86n/iv941AzU7j5/Op/4sn3jVfmgxl8mOzRmm5pRTJFoNFITQDFooFIaBDqBTc0uaVAFKKbQTTAUms/xrjPeMMb6cbPIoLPq68uJQN3x1boKkdpuLejxZU/GN3Yx7fE/R/XFV3BuHCFBneRt3Y9d+qjyH9TU2bY0ktTC3lEa6RbzKvidAJJ8zhsk1KguUf1GBx1HQj94HBH012IqLe2ms6lOmQeo46+4+a+w0CtSe5KJ/35CoS8Q1fJI0g/WBCJ9DOd/oFQreY3TBGGEj+VXwaTJwmfFRjOKuvo93s91IGowe+7K29dWX46KRAN1kUhgh8w0e6/VirHgvFW1CGZgzEaopR0lX6P0xSg1RcXsdHeTupqBI+af9GRfIE7MKC4uM1pextwaWq/gt/wA6JXOzbq6+TKcH/X6ang1Rg4tOmKDS0maBTELRmkooAXNLTc0UA0ONIKSloEBqRYH42P8AfT7wqMa72Hysf76feFA1yHHz+dT/AMWT7xqGDUjjz/ndx/Fk++aiBqmLsqfLOkZGoZG2e97t/wDPGfZTRnAzjPjjGOgwBj25oBpCauhDqWmZozRQjpSU3NGaKAXNLmm5ozTodjiaTNJmmtJgZPhufopUBk+NlprjurrWOSKJVyBlmOWALbbtpGfZUjtLNdWSxtLDF8YWACyM+CuM5IAXO/QZ6VBRTyIpGLANLzHKnScM50tq8MHBq0ueGRyY5vMkx05ksj7+e7VB2XjS9xnrftXIzqpSJQWALEthcnGTv0rXWvDrmWWWKNrWQxcsFg8mg6wTgMFYZGP5iqz+wLX5lfrb/WulrwqKPPLDx566JZFG3TOG/wB5pi14fBw4BbzzTuiclDKZXJbW2kxHQw7oGcneuPa2+uLGURFoXJQPlUZRuSMd5znp19tcOEq3Oys80Y+M5BR98a8SAsQSSetWd7wlJiDM00pAwpeVmwM9B5D3UipPEuUUnDe0byrKXlgjKJrRWRvjSDuikNgN76uZYbiSw9JIgMci406pFcan0DYgqcNv1qOOzFr+q/2zXXifNWJIEuJShZFSFtLLhWz4qCAOtARlhfCJPBiYZjETnmIG9mtAFfHvGK0INZviT6WilH6Mgz+6+x/yrRA1SRy5N9x+aBTQaKqjKzpmk1U2kzRQh9GaZRmih2PzSg0zNIDSoQ/NSLBvjY/30+8KiZqRw8/Gx/vp94U6GuTh2gb88uf40n3jUZWrt2g/vlz/ABpPvmo61jjNJ/JnbVRmudOBrpSIY7NJmkJpNVFAP1Uua56qC1FAPzQWphajVToBwNQuNS6beU/sN/SpRaqztK35tL7sfzFJrYqPKOdpbgwpGwyvLCke8VwinMICy50jZZcd0jw149Vh0z0NT0GwHuH8qjte5JWNTIw2bBARf336fQMmsEm+C0221QpvocaubHjz1r/rmuE0kko0xhlQ7NMw0jHjyw2Mnwz4V1Wxdjl3A/ZiUJ9bkaz79q4SraK2GCO48Dqnf6u8a6I9NN87GsccVuLPFDoEfMRNONB1rlSOhG/1+dPgu36FNf7cJVw3vUNqU+zenpKn6NvIfdAFH/ViucwhPylsw9pgDfcBqvSvyiu35Or3b/owSk+GsctfeSxz9QNJbWxDGRyGcjAx6qL+quf5k9a5wRROTyJSpHVVbUB+9E/T6AKcbpo/llAX51clP8Q6p/Me2sZ4ZR5IlBpe0TjiZgfHgAfskGr2F8gHzAP1iqa/w0MmDkFG6bgjT4Yqw4c+Y0/cX+lGMxfxJmaXNc9VGqtKMTpqo1UzVRqoAfmjNMzRmigH6qNVMzSBqKCzpqqRw8/Gx/vp94VEzXfh7fGx/vp94UUNcje0Q/O7j+NJ981DU1O7R/3u4/jSffNV4NTjhSLn8mOLUuaaG7pHiT9B2wNXjsdxjG53oBrSiXwOzRTQaM0UJMcTSFqTNNzVUMfRmm5pM0qAfqqs7REm2k9w/qK6S8RQEqNUjDqsYzj2MxIUH3mq3i91IyaWjEcbMokbXqYITuSFXA9+dqzlOC2b3N8eGbd0dxKZgcNpgX1nzgybbgN4ID1PU9K6xTlgFt4xpA7rsCsYH7Kgan9+w9tcHCyFeUmtUA0lsrAvkwGMyMPZt7akNZavlXaT9n1I/doXr/iJrSM4YltybtxiRp2hzpmm5reMa5x//KLO37xNSI5yBpit3VfDOiFfqyT/ACqXCgQYUBR5KAB/KnVL6l/SMnmX0iKHn/UhHvkdv6IKTXP+rCf8Tr/VTUqgVPqcnkju/wBEK4y+0ttqx4oyyEe0bK/1VxhuCDiKXX5wTEo+P2WcA/QwOfOrSmTwq40uoYeTDP1Z6U11Evs0jm8lRJDkOkPcYqddu/d6jGpPAH2rkH2VbcLnVo10nOAFPgQQMEEedQbqNoo2eORsIpIRxrXbwBbvKPpqVwy20gsTlpDrbbSASBsBk4FUtEncSczjKNosAaXVXMGjNXpOU66qTVTM0maKA6aqNVMozRQHTVSaqYGo1UUIfqqTw5vjYv30++Kh5qRw4/HRfxE++KGhrk79pT+d3H8WT7xqtzVh2mP53cfxZPvmq3NEVsaT5YuaXNMzRmqoih4NLmueaCaKHsP1UaqZSZpgPZ8DPgNz7vGqV7p7k4QlYehcZDSeYU/or7fGjiLGeQwKcRrgzEeJ8Ix/nU9BgbbeAHkB0Feb1fU6fbE7unwKtTGwQhAFUAAdAOlcr75Nx+y39KfPdxpgM6qT4E7/AEDrTFmSVToYMMEHSc/RjqK8xarTZ1nbhpzFH/DX+gqTULgjZgi9i4PvUkf5VNr1EeVP5MUUlLSUyApaKKAEoxS0UAV/Hmxbyfu/5ip0Oyj3D+lV/aE/m7+3T94VPjO31V0dOrbLfwR1Bpc1zzSg100YjyaM0wGjNFAdM0mabmjNGkBxagGmZozToQ4mpPDT8dF/ET74qJmpPDD8dF/ET74pUUuST2m/vlx/Fk++arc1Ydpz+eXH8aT75qtzSXBpL5MXNN1VEa7LEiJQ2nZ3J0xJ7Gbxb2Culta8w4aSV1xnUmYos+IXADHzzqNYZOphj5OjF0eTJ9EkA+R+qmmu39jwfN597uT9Zaq66sGjfUpKxkhVRJn1sx6fK5Tr+jt76xh10JPg6J/+XkiuSWDXC/uhHGz+Q29p8B9dc0Em+giXHrIVEUy+8eq38vYTVT2iulkjVQcZkAYEYZcDcMDuDvW/fhKLaZzPpZwklJE/gVnK0eYwm+WeaQnDufW0KveYDpkkDauvEoLiBS55UgJCjRqQhmOFyrE5XPkc1oy8cMeSQiIAM+AAAx/v21QcW43BNCxibVy3ikcEEHQrjJAPUDxrwVllkybR28nrrFFLkueFcOWFcYy53kkPrM3jk+XgB4Ck4rwlJtwAko9SUY1A+TfrKfI1nu2XaSWF1jhIXI1lsAnDHYLnbp41bdk+LPcw6nxrVipI2B6EHHniolDNFd2zRaX7Sl7NzkrIjABkkbIHhq3P881cVQQuEuXmHqSyuh8hg91vrB+ur8V6kJWjw+phpmLRSUVZzi0lFFABS0UGgCt7QfIP/h++KlqagcemBhkUZYrpL6QSEGobuQML9NSIZM4rr6XezRxehEoU4GuamnZrqowofSZpoNLQAuaXNNopgOJpKbRmlQDjUrhh+Oi/iJ98VDqVww/HRfxE++KHwC5O3aSQG8ucHpNKDjzDn+dURDzlkT1FyHbOnW3zSN4D9ZhuPfXLtXJIvErtYj3pLiVce0uRq94G+a0FjaLEgjXoOh8/Ek+0nJryup6rRClye10vRa8jk+CmSIBokRRLIHKC3ChQgC5PLVtkA2PMbc561cXNvcwtzpoxyguG5T8zRuO+40g6fDIzj3VK7OIPTJ2I7wiiC+wF21fWQKvo+L27yGBZo2kGcxhgWGOox/UVzxgskbZ2zyvHKkUCnPTfPTHj7jUHg/BpbpDmXTCsnxTldcsmhs5JY4CqcrnctS3Mfo73EK+qi8yIeSOrHA9gYMB7MVZni3oljbmNBI7RosSZwGYpqYk+QGayw4tMmma5s3sTRV3nDjDcATkPrxyJVBTBQHUhGe6x64BIbeq7tFaI0kGVGWMiFh1xy9hn+dXN5xFrvh8ryRiOaBg5UHIVk0sCM77qcGq7j/qRy/qSI3+Ftj/WnkTjNUZxlrxshX8/OtmtpXWOXu6Wc6Y5NJ2Ic7AkdQeh86puCWPIkMk7R40OoiV1kkl1DGlVjJwPHJrR4HTrQsYHQAe4AfXis45lBNUc7lZTLZK6Il1FI3LGElhILBSfk5AdyB4EVa83RFyLaJ4l8ZJBhhn1iq7ln9pwK6Ef7/0qLNbxAEsMDqcs2n6RnFLva9mha2QeJFRCY0Gw0qD10sWGkZ8T4nyq/A8P51njdrLLDEqkLqLZICghASML1xnHXFaEGuvFFpbnB1btoKWgiitjiEpaKKLGFLw+0e6lMUZ0omOdIOq56Rp/4hH2RUW7dyUiiGqaU6Yx5ebn9letehcKsIrO3C5wqKWd292XkY+05/lQjowYr9zKLthYJBwyeONQiqqkKPE6wSWPUk+JO9Yfh8mwrX9rJpLmznlwY7dU1RIcq8+CMSSfqxjqqdW6nyrHcPGw+iu3pN9Rr1C2RapT65pTw1dR57Fpc0lGaQh2aTNNBozTAdmjNJRikAualcN+Wi/iR/fFRakcLkXnRd4fKJ4j9cUm9hxTs5XNrr4rfSEbRzyqv7zuSSPctWgqNxuDRfP+3dXTH3sWC5+hakivl+pdzPseljUTjbS8q7ikOyyAwufAE7xk/SCPpFZaSzWDmkKFuIXLs2+e65ZW36Ky7fSa1d1bLIhRxlW2I/pjyPtqLcW7Pp5iW07IAFkmR+ZgdOZy3Akx1wQK6Ol6iMVUjn6rp5SdxNTwXs0OIvNcNK0Rj0w6QobKmKOTLZ8cyEbeAqt4j2WHo/D5re7E1s0kUCsYyjhZ3CCTc4JHTBAO/wBFan4IZC0F4zSCRjdMWcYAJ5EOQANgB0x4YrJwdtFuVsLWCz9GgFzaMBkvsJkKqDgAbkHO+enjmutUtzkcZO4+Dj2+4WvC4pIOaZPSopWBKgMHUwphdPUaWJOemmtFxvsRbQRBbi/ZEk+LXMQJY6CcDTk5wpP0Vx+G2Bi0TiN2Vba7BYIWCFjDjJAwuwbc42BrVfCDcKkMOqyF3qkwAQxER5Tnmd1HPhp6fpdamSUm7XA4txqnyYDsD2Pe+t2lnmaEpIYwAqnUFRDrOroSWxj2Vw4j2TlTikVgk+RJGHDsnRcSFiQCMkcvAGR6wrYdj+GzJwONFkUSueYZJSUB1XGrLHBIymB9VJ8IfDbhuIcOmtGRJvj41aQkJkR6wGwpLKUEwx+11GMiezBrgh8lVD8HdsZbiGG+m9IiEbSCVFKDmhinRVJBCno22KqOzvYWO+tPTbi5eEI0wZFCsicp2DMSRlj3c5+qttLw+34nJLaX9rGLq3SJjLESQBLqKmKRlDdUOUYEfvb1z7BQ8nhM6Mgm5cl8pjA2l0SygrgA+tjGMHrVLHFO6EeN8WWC2une3m9JgSIATEacSSBiARtsdOOnjXp8/YaGNIXlvmTnNHGmYgQZJB3VGDtnfc1l+HpDPFxHVYi01xofRCpXSqRNplAKKd3B3A6ivR+1sTNBw0KpbF5Zk4GcAAkk48APGrIljjJ20Yy+7ITx3sVksiNzleRJipARI/X1pq3YZTGCM6vDFW47BQvJNBDeyGeERl1kjXljmAlPVVTuFPRjitFxZv8AjVj/AOWu/vQU7s+P+K8TOP0LL/tyUUT2YeDC9nOyMl3aTTiTRNG80aw6QVLxHGkt1wWGM1GfgBFha3hmKm4lt0dCgxGJpArEHOcqD4+VbLsXxNLexvLh/US8vGY/s+kHJ+gb1P7eWcZtoY9CmM3MR04ypyzN08RnegOzBfRl+FdlLaG+kjF+fSDiJFaIHA5IlKqRsCVySM5wK79qODLzIonuWndHika1EWEZWcgSSlc7LpdgCcEp0NQ+E3aHillDCiLDHLNqYba5vRJsquOoUHvHzKjwqJ8JserijggkejW+RrZR8pcdVUgN9PSl9FSahGy+g4M3EUvIml5aI/JICAswMEUhYljscvjGPCvOfg74Gb+ZYi5jXkmVnUAkEFAAAfPWfs16X8EEYFvdhRgekHA//Xhql+AjhckZneWJ4yIoIwJEZDnMjPgMASPU36bVtjm4p0S0ppeCs+ELsx/ZlstwkrTAuUYFVXT3HIbI9q4Pvqy412D5Xomm7f8AOJ0ib4tO6GikfIznfKAfTVt284XJJwC4SR43kTVLqjJZcJcF9iQDnl5B9uave0+/9mY/+8i/9PPS7s/IdmHgwl/2JkW/hsY59QeFpnldQCio4U4VMBidSgdMZzv0qxPwfQyGeK2vZGngKq6yougMyBwpKKp3VhuCcZ6HpWmuG/47D/8Aj5v/AFMP+hqFw/glvc3/ABHX6QjpNDqaO4lhVw1rFp7sTqCRg7+0U+7PyHZx+DFcE7KGfhst+0zRvGLg8rSpXMBcYJ676N6XtH2VFrw+O+57OX5GYyoCjm6c4I32zWw7AzLBwaZyvMWNr5ijHOsJNKdLFs5yBgk561w+FOdZOCxyYCKzWrafBAWU6Rt0HSqjlm5K2J4MdcHlfpwAyTtXRZQflJVhH6uQZfp6hPqJp/Bux09yBK2hI+qLJqy3k5CEEDy33qxgtRBIYJIYkfGtSgykq53KlhqyD1B862zZU5aYs5Xi0x1UVyT8P8WRj5uWf721W3BJLNpohGYCdabLoz646DrUrSB5fVTOEWpublQiR6YpIzJIy6u8GB0oP1vaTtXO20RCpulZy7Xy8y9uYkZdQd3jIP8AzUlOpW+gjbyNOsbkSIGAIPRlPVWHVSPYa7dreCMt9PIzALLIXR0BDJIpI8cjJU4PgcdKf2X4dDNfxwysx5sUmsIxjLOgUo5CnbuiQf64rzMmJSen7PpMeZRjq8HC5uFRSzHAG5/34k+VZLifGg5w2W8oU3A/iEes3s3A8q9U4b2FguLy+hnErW8DQC3HMZTl4A8hZlILbsMZ6Vy7M/B/aM98kwkEUE5iiCyMmIxDG5yVILev1OTtV4ul088ky6xPhHnXZztVxKIPHZlURm1MOWpUNpC7s422UbD6qj2fDL6IxskseYijIMjumMgr1TB3Ar0B+zkQ4Gl7CkonMMbqqszAF3XICdDsT4VZ9quylvbzWKRGULPciKXMrNlOW7YBJ7pyo3G9aShl+qM45sW9p7nn/Fe2vGJEe3nlXlyq0bAxxoHVgQyq4HUg+G9WSfCHxQ7i52X5TEcbIB7ZBFhce4+3FX3wi8M4bYxPEBPz5IZHhzKWTKjA1CR8HfG2DU7jPYeOG0t5LXmDD24lQuzgwyOqyaAx7pGrVkdADVLX5Vk6sXjYyPE+My3NutnPPIsLGMFGjjCuqsGVUljTGSVXB1b+VWl3xG8nEYkuXdon5kZUJHocKyqdSrnoxBzscnIxtTO3HBLbh9zHHCHAMLSIjM8vxhcglF33x5DbfpWk7HcBsLyJu7dLIgjEweVgC7JklQrkYznbb3Vm45HKlItyxqKlpMjf9v8AiWConZFj0icmOMSpqJAwQuCPEsBjfaq217WX1mI7a1nKq7kgMqSEmSTvHU6ljkkncmtlwfgXD768aNY7jlJAw78hBY84owBDElMDodvHFd+znwf2kkl0ZI5R6NcslseY64jEMZBBz3u8zd458q00StOznk43sjNm7klEfEblzJraS0nIAX82aR0jOlABkMck4/SNbuN7pVCrezYAAA0QdBt8zWf7H8HtH4DHc3ZmZOVK0qrIQColfOFBA6D2V34HxSNkuJI3YwROVjDsGdUjhj1BmBOe/rIOTtirpojYlXfBFlmS4llnaeP5OYSaGTrsqoojxuc9zcHfNWUk1ywKtdy4Ox0iNWI9rLGCPeuD5EVK4N2fR4IDPLNznjV3AlZRrKqX0qNgAT0qk7J27XVxcwTySfm6oo0toJb0i7Qs2nqSsUZ+n21QhicEVYHtUkdbaQkvANBU6sahqZS4zjfvZ3NVvGXmkMVhHdStpCudQQi3jQYVmZUDlyNly25GTnFWDWM8dnxKWaSTnWpnELBtKskdujxMyjAYkEE+0keFdYuB2tpbxXVwbiR7lo2uZ0leNI9aE8xwjALAnqjOcZFJpgYh5OVelrcmIWQWGDAB0s6EykhgQzNrwSR1pHu5rmWWeaTmOCsQOlVykYJx3AB6zt4VpeA8A4dccRniiuWuIXiFwCk2dMuvTIpdMFtjEcEkjNTex3YWB/SudzcR3cyQ4kZfiwQRqwe8csdz5CpnGTXtZEYJyevjwZfhPGLm1DrBO0Ydw7DRGctpVcjWpPRR4+FX3BO1U047vESZcfGIqwahjPUcrPnXPhnZqAcOurycyF4WvNBEjKNNvJIqghTgnMf01KuOynCeH28V/Kkys2jU6TMO/Ku5IZwoB3qknREISjtexR8Dn5HDTHLdtFavzgUIiYcuR3GksyFyxyeh8dqu+znH+ZFi0vnMad0Kyq5jA6DMia+nTUTtULsr2YsL/hjXFws0kUUt00aiRlxGjsVwA2NWnbJ8+tdZuAWPDYIb+21xQz8oSpKxbCyIWjYdSHBwCASCCfIU6ZsZrtTJc2/EEuRcymR1LRynTrQoNLRgBQnLIOdOnG5zvvXeDt7xKVC4ugsiF10COMK+COoKnLYGx8PKtF2S4Va8YaeWZJdMEgjg77RkK0almKqR6xOd98Y6VD7JdkrUcNlvpo57hi0z8mJ2BxHKyYUIQS+Eyck+NRUuUwKTh3GbhbZoI7hhBKJCy6YznnEmTcpkZLN0O3sovOLT3HothLOXhaSNeWUjHdiGV3VQ3gPGpnaCz4fE0X9n3CyIS4khEnN5RxkOCSWUE6gQSdyMYwcyuxXZu3uYZuKTmRhCZBCkbmPAhUlm1LglmOrG+MYrqbjpujkisnc0t7GGv+3F56YwilKxLIUSLSukgMBg7ZOff4itj2qbVdWoHrBZmPsU6Rj6648X4bwyFIby2hkjunKn0e4WYgtIQC2ZFxrjZg2QcEBttwRsOKdmbGG6tIpluJprrmR87nMmkRR6z3UIUA+AA99YnRONxpGRY7VmPSpFThyqzBZbtmkIONTLcKoVsddt961/aSxa0u5LdVlmQJHKrAKXVZC4CuARqw0b7gdMZ33Nd2Xu41m5LxmWEyo6KEBaCQuN3RgHAzjDDYb1UtzlwQeOTUjcdqbcSGZD+s5HsIJINYns7pjv7OfCqecqucbtzVaIamz+309lWHaOHib3c4SC5KcyXQVRtOkN3SDjBBHSqGLgfFeRk2s2vCiMCJ1YSagRKWG66SAQRg7ZqYwjyzpcp3se0dqOILYwyXO2XmtlbPk0sUbfUmo0vafFvZX0q+sySP8A4+SqL91a8xbs7fSII51vZxjcTPNIpOMZ0OxXO53xTL/gXEZSkLf2gY3bEuqWdlCKMnIdyu5AAyK5l1Ccq0s7fT+3U5I2NnxSSy7PRTxaTJFbw6dYJXd1XcAjwJ8andvf7zwr/wA6P+zJWA45YXUKLBHY388ekDlLJPyFUYwugkqemcY2rpw6xu7oYmteJROhDI0ks76G6a4XZu649w2NWsrq6ZjpVms+Ftr0wSxwwhrZreUzvhSyldxgtIuBgE7K1aM8WWE2ML4xcKUBP66w6wPpCsPfivJF4fxQoYpI+JzHLowaWcRuuSAW1yaSpXqAD47UtzwLipUO0U8hj70aF7lijAbGJmY6X6YKgU1Jtuk/8LlCKSuS/wBNB8Kl3o4hANLtqtn9RWcjEnkozg9KtfgjfJvDhh34dnUofkz4MAax3E7PicNvEyW13cXDoAzy82YoOpBDk43Oy7DaqXhX9urKC9peBWID8sTQEjOMnksoOAfEGpSueugcvZoN18FU4a8mADd2JwcqQP7y3qk7Ee0Vtuz/ABaSdr1X04guGhjwMZQQxt3snc5c77V4zccA4pbzMYY70ouymIyRu6OdRBeMgswb9Ynb271JsuB8UW1kcLxBZn5khAlnVmYnClwH7zaQu5zsBVuemKdC0anybr4OZJl7PQtboHmEUpiU4IZudJgEFgP5j31jOMNIl1PFIXVr8LDIulV5c7BFTSFZgNUbg9T0NbHh/Zpo41RBdRqFGEjnnjRTjJwiOFGTknA6k1C7Tdl5Xt3Mcc5mjZZ42LyNK0keMDmMxfJUaRvt4VTZmbXiPKW8swZwj6bhYoMfLdxCxB8NAXP01T9m7MxcW4qc7SJZyqPLKzhv+pWP01BTs/zNErR3JcDMbSSzmWLUO8Edn1Rk9DpIz41X8e4HchcW4vedMVjMwnuMxoCSWdi+4UM+lT4sfM07EX3EuMrecCuLpAPjLOYsPJxEwdT7mBH0VE7Pi6tre0khb0q3naEclY8C3jlXJeN9bHlpkd05GNhprnb9k1jjESRzrFjBiWSVY2GMHXGrBG1fpZG+d6lJwV1zyxcRg5JWN5ETJJJbQpCgkkkkDfxosCBcWcFnx+0EKrGLqG4EiKAF14DBwB0LcvfzK5860/GOILZNbLn+83fLPvkSRv6qorAdpuzExntXihuS6tIzzq0hlA5eAGlzr36Df2VBn7P3shQyR3sml8rzHmcoQNnQux0sDjvDBrKWXT9M2x4dau0jbfCUgt+D3SJ/zCR9NxcZf/uNU/jFxepw+FrGJZZtMPcYAjRpGo7uoyPfXms/A+Iu7o6X0qZQokkkzp6vjzW0bHxPSm23Z3jHpJiafiCwqFbVHNOFAx8lES+M52JI6DbFaRlqVnO21NxNp8HkkkXCrhmGmVJb0sCB3ZFkckEAkbMPM1W/CKTPwmyu3J5p9HYgEhCZo+93M4/S2PUee5pIez06qUVLsKSxZebPpcucuXGvDFiSST1zvVP2k7L3bQqsSXjaWRUgMkrQY6DuOSECjcEYA8qqUfaCkX/wH/J3n8ZP+ylV/YO3u4LCW9tp2mGucmw5eoM6TMuEYNqV2UA7DGTnSa4cH7G3UCnL3YZvXEEksEeRsMCMgsQP0j5dMVGi7E3tqHexkvI2OSYySFc53YlcZfyLA0oxaih6iy+GawjjihuYo1juJ5BC+BhnDRse/jqylR3j0BI8at/g+Bj4XdRw/KRtOFVd2DmIMmB5nII868wuIbySePn82W4jfLLK5LKCMlRqOEUAA+ANWVwlzaZuWkK4XSxt5HjdiZuWBgKBIqMSuG8dRHia0ptbb0ZOVTVqrNl23nk/J+B7k6bj8zYmUaWWXmRliwI7rAa87dM7VdSS3T3XD/SbCJnDS4uYZZJEg+JbUxBjXAfYDUSPpxXnVk5v/jOXc3YVgFMuucLkDJVSdC7HO25qyih4gE0QieJOgAll0LsO7GsbYT90EYqaNHKtiP8ACvxaaLijejqH/N4Fk7jPpYPMwXunY6ZAceRFZqw7TM9xAtxarq5sYVxqjdSXUbah08xnpWxTgd8kSuOWzOw7gikLnUCWZzzSxcYwc+PjXW04feF4+bZMw1oSdDYXDA5w42x5g+FSt+GKTXEo/wCnr9FFFMsKKKKACiiigAooooAKKKKACiiigAooooAKKKKACiiigAooooAKKKKAOU8JbGGK4z08ffXH0RvnW+np/r/P/WiigA9Eb51s/wDz5U5rZj/zGHu93+/5+zBRQBku03Y+N7iC5ikMMhkVZCo2l2JDOARlsjr4g70wdihETpnJDMCAyZ0qJ5ZNGQwOPjQP8HtIpKKcNm15HLerJVr2LZGRvSmOkqWyu7lY9GchtiSNf729cvyIfQE9KwBGIxpi040pIFIAfA7zIx8+WBnxBRSdPdpf8FR0fsrIhDek+qzPp5ZAOsyZB+M6apNXvUe6nQcFlXlgXG6v3m0YLBnzjIcYIG3u8KWim0vl9gtu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math 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371600"/>
            <a:ext cx="6337366" cy="4876800"/>
          </a:xfrm>
          <a:prstGeom prst="rect">
            <a:avLst/>
          </a:prstGeom>
        </p:spPr>
      </p:pic>
      <p:pic>
        <p:nvPicPr>
          <p:cNvPr id="6" name="Picture 5" descr="english dos ex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1295400"/>
            <a:ext cx="5943600" cy="5943600"/>
          </a:xfrm>
          <a:prstGeom prst="rect">
            <a:avLst/>
          </a:prstGeom>
        </p:spPr>
      </p:pic>
      <p:pic>
        <p:nvPicPr>
          <p:cNvPr id="7" name="Picture 6" descr="reading garfiel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0" y="774915"/>
            <a:ext cx="4572000" cy="6083085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2514600"/>
            <a:ext cx="7239000" cy="7620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Math (Tuesdays)</a:t>
            </a:r>
          </a:p>
          <a:p>
            <a:pPr marL="521208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60 minutes	60 questions</a:t>
            </a:r>
          </a:p>
          <a:p>
            <a:pPr marL="521208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80000"/>
              <a:tabLst/>
              <a:defRPr/>
            </a:pP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81000" y="3124200"/>
            <a:ext cx="7239000" cy="12099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Reading (Wednesdays)</a:t>
            </a:r>
          </a:p>
          <a:p>
            <a:pPr marL="521208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35 minutes	40 questions</a:t>
            </a:r>
          </a:p>
          <a:p>
            <a:pPr marL="521208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80000"/>
              <a:tabLst/>
              <a:defRPr/>
            </a:pP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4191000"/>
            <a:ext cx="72390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Science (Thursdays)</a:t>
            </a:r>
          </a:p>
          <a:p>
            <a:pPr marL="521208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35 minutes	40 questions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3400" y="5257800"/>
            <a:ext cx="4419600" cy="10668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Writing (Fridays)</a:t>
            </a:r>
          </a:p>
          <a:p>
            <a:pPr marL="521208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Optional</a:t>
            </a:r>
          </a:p>
          <a:p>
            <a:pPr marL="521208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40 minutes	1 Essay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2" descr="base drop mem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52600" y="0"/>
            <a:ext cx="5030810" cy="6858000"/>
          </a:xfrm>
          <a:prstGeom prst="rect">
            <a:avLst/>
          </a:prstGeom>
        </p:spPr>
      </p:pic>
      <p:pic>
        <p:nvPicPr>
          <p:cNvPr id="14" name="Picture 13" descr="writing mem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95400" y="986398"/>
            <a:ext cx="6248400" cy="47293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range of 1-36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Most universities and colleges look at the composite score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Composite score = average of all 4 tests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your composite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Re-enforce your weaknesses</a:t>
            </a:r>
          </a:p>
          <a:p>
            <a:endParaRPr lang="en-US" dirty="0" smtClean="0"/>
          </a:p>
          <a:p>
            <a:r>
              <a:rPr lang="en-US" dirty="0" smtClean="0"/>
              <a:t>Maximize your strengths</a:t>
            </a:r>
          </a:p>
          <a:p>
            <a:endParaRPr lang="en-US" dirty="0" smtClean="0"/>
          </a:p>
          <a:p>
            <a:r>
              <a:rPr lang="en-US" dirty="0" smtClean="0"/>
              <a:t>“You do not have to be a rock star on all four tests.” *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900" dirty="0" smtClean="0"/>
              <a:t>*Cracking the ACT 2016b Edition, The Princeton Review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– you will get used to being timed</a:t>
            </a:r>
          </a:p>
          <a:p>
            <a:pPr lvl="3"/>
            <a:r>
              <a:rPr lang="en-US" dirty="0" smtClean="0"/>
              <a:t>Most times you have less than a minute per question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Yourself- test anxiety</a:t>
            </a:r>
          </a:p>
          <a:p>
            <a:pPr lvl="3"/>
            <a:r>
              <a:rPr lang="en-US" dirty="0" smtClean="0"/>
              <a:t>Anti-anxiety calming methods</a:t>
            </a:r>
          </a:p>
          <a:p>
            <a:pPr lvl="3"/>
            <a:r>
              <a:rPr lang="en-US" dirty="0" smtClean="0"/>
              <a:t>New test taking methods</a:t>
            </a:r>
          </a:p>
          <a:p>
            <a:pPr lvl="3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meme enem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7620000" cy="635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Order of Difficulty (POOD)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will help you find your own POOD-when to answer types of questions</a:t>
            </a:r>
          </a:p>
          <a:p>
            <a:pPr lvl="2"/>
            <a:r>
              <a:rPr lang="en-US" dirty="0" smtClean="0"/>
              <a:t>Now- Does the question look okay? Can you answer it?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Later- Will this question take a long time? Circle it and come back.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Never- Know the topics that are your worst. Don’t waste time on these unless you have answered everything else!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learn how much time to spend on each type of question.</a:t>
            </a:r>
          </a:p>
          <a:p>
            <a:endParaRPr lang="en-US" dirty="0" smtClean="0"/>
          </a:p>
          <a:p>
            <a:r>
              <a:rPr lang="en-US" dirty="0" smtClean="0"/>
              <a:t>We do not want to spend all of our time on 20 questions leaving 40 unanswered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of Elimination (POE)</a:t>
            </a:r>
          </a:p>
          <a:p>
            <a:pPr lvl="2"/>
            <a:r>
              <a:rPr lang="en-US" dirty="0" smtClean="0"/>
              <a:t>Multiple Choice test provide the answer in front of you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We will learn how to decide how to eliminate incorrect answers</a:t>
            </a:r>
          </a:p>
          <a:p>
            <a:pPr lvl="2"/>
            <a:endParaRPr lang="en-US" dirty="0" smtClean="0"/>
          </a:p>
        </p:txBody>
      </p:sp>
      <p:pic>
        <p:nvPicPr>
          <p:cNvPr id="4" name="Picture 3" descr="elimin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-228600"/>
            <a:ext cx="7467600" cy="746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Ruthless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895784"/>
          </a:xfrm>
        </p:spPr>
        <p:txBody>
          <a:bodyPr/>
          <a:lstStyle/>
          <a:p>
            <a:r>
              <a:rPr lang="en-US" dirty="0" smtClean="0"/>
              <a:t>Don’t let one tough question drag you down</a:t>
            </a:r>
          </a:p>
          <a:p>
            <a:endParaRPr lang="en-US" dirty="0" smtClean="0"/>
          </a:p>
          <a:p>
            <a:r>
              <a:rPr lang="en-US" dirty="0" smtClean="0"/>
              <a:t>Keep </a:t>
            </a:r>
            <a:r>
              <a:rPr lang="en-US" dirty="0" err="1" smtClean="0"/>
              <a:t>movin</a:t>
            </a:r>
            <a:r>
              <a:rPr lang="en-US" dirty="0" smtClean="0"/>
              <a:t>’ on, keep </a:t>
            </a:r>
            <a:r>
              <a:rPr lang="en-US" dirty="0" err="1" smtClean="0"/>
              <a:t>movin</a:t>
            </a:r>
            <a:r>
              <a:rPr lang="en-US" dirty="0" smtClean="0"/>
              <a:t>’ on</a:t>
            </a:r>
          </a:p>
          <a:p>
            <a:endParaRPr lang="en-US" dirty="0" smtClean="0"/>
          </a:p>
        </p:txBody>
      </p:sp>
      <p:pic>
        <p:nvPicPr>
          <p:cNvPr id="4" name="Picture 3" descr="ruthl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0"/>
            <a:ext cx="66294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94</TotalTime>
  <Words>271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ACT Prep</vt:lpstr>
      <vt:lpstr>Structure</vt:lpstr>
      <vt:lpstr>Scoring</vt:lpstr>
      <vt:lpstr>Increasing your composite</vt:lpstr>
      <vt:lpstr>Enemies</vt:lpstr>
      <vt:lpstr>POOD </vt:lpstr>
      <vt:lpstr>Pacing </vt:lpstr>
      <vt:lpstr>POE </vt:lpstr>
      <vt:lpstr>Be Ruthless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Prep</dc:title>
  <dc:creator>jstanolis</dc:creator>
  <cp:lastModifiedBy>jstanolis</cp:lastModifiedBy>
  <cp:revision>7</cp:revision>
  <dcterms:created xsi:type="dcterms:W3CDTF">2016-08-24T18:59:44Z</dcterms:created>
  <dcterms:modified xsi:type="dcterms:W3CDTF">2016-08-24T20:34:41Z</dcterms:modified>
</cp:coreProperties>
</file>