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Reading Passages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ACT™ Prep</a:t>
            </a:r>
          </a:p>
          <a:p>
            <a:r>
              <a:rPr lang="en-US" dirty="0" smtClean="0"/>
              <a:t>Ms. Rasp and Ms. </a:t>
            </a:r>
            <a:r>
              <a:rPr lang="en-US" dirty="0" err="1" smtClean="0"/>
              <a:t>Stanolis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Reading Passages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the main ideas, so you have an overall picture of the passage.</a:t>
            </a:r>
          </a:p>
          <a:p>
            <a:r>
              <a:rPr lang="en-US" dirty="0" smtClean="0"/>
              <a:t>Every passage is organized around a main idea.</a:t>
            </a:r>
          </a:p>
          <a:p>
            <a:r>
              <a:rPr lang="en-US" dirty="0" smtClean="0"/>
              <a:t>Each paragraph within the passage relates to the main idea in some way.</a:t>
            </a:r>
          </a:p>
          <a:p>
            <a:r>
              <a:rPr lang="en-US" dirty="0" smtClean="0"/>
              <a:t>Reading for main ideas doesn’t mean that you can skip the rest – read everything, but skim the details a wee bit faster.  Make sure, though, that you know which paragraph might contain the details you need to answer a question.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1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Reading Passages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Do NOT read slowly and answer quickly!!!!</a:t>
            </a:r>
          </a:p>
          <a:p>
            <a:r>
              <a:rPr lang="en-US" sz="4000" b="1" dirty="0" smtClean="0"/>
              <a:t>INSTEAD, read quickly and answer slowly!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673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Reading Passages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an active reader!  In other words, use your PENCIL to annotate!</a:t>
            </a:r>
          </a:p>
          <a:p>
            <a:r>
              <a:rPr lang="en-US" dirty="0" smtClean="0"/>
              <a:t>Be a detective – read to find something!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7" y="3000374"/>
            <a:ext cx="3825025" cy="287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7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Reading Passages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/>
              <a:t>Active readers think about the following questions as they read the passage --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26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Reading Passages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main idea or purpose of the passage?</a:t>
            </a:r>
          </a:p>
          <a:p>
            <a:r>
              <a:rPr lang="en-US" dirty="0" smtClean="0"/>
              <a:t>What is the author’s point of view, attitude, or tone?</a:t>
            </a:r>
          </a:p>
          <a:p>
            <a:r>
              <a:rPr lang="en-US" dirty="0" smtClean="0"/>
              <a:t>What are the important relationships between the ideas or people?</a:t>
            </a:r>
          </a:p>
          <a:p>
            <a:r>
              <a:rPr lang="en-US" dirty="0" smtClean="0"/>
              <a:t>What are the key concepts in this passage?</a:t>
            </a:r>
          </a:p>
          <a:p>
            <a:r>
              <a:rPr lang="en-US" dirty="0" smtClean="0"/>
              <a:t>What is the structure of the narrative or the author’s argument?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Reading Passages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Create a “table of contents” by marking up the passage as you read. </a:t>
            </a:r>
          </a:p>
          <a:p>
            <a:r>
              <a:rPr lang="en-US" dirty="0" smtClean="0"/>
              <a:t>Underline the main ideas.</a:t>
            </a:r>
          </a:p>
          <a:p>
            <a:r>
              <a:rPr lang="en-US" dirty="0" smtClean="0"/>
              <a:t>Underline any statements that clearly express the author’s opinions.</a:t>
            </a:r>
          </a:p>
          <a:p>
            <a:r>
              <a:rPr lang="en-US" dirty="0" smtClean="0"/>
              <a:t>Circle unfamiliar terms and important names and titles so that you can easily locate them if a question refers to them.</a:t>
            </a:r>
          </a:p>
          <a:p>
            <a:r>
              <a:rPr lang="en-US" dirty="0" smtClean="0"/>
              <a:t>Circle sentence shifters, transitional words (</a:t>
            </a:r>
            <a:r>
              <a:rPr lang="en-US" i="1" dirty="0" smtClean="0"/>
              <a:t>but</a:t>
            </a:r>
            <a:r>
              <a:rPr lang="en-US" dirty="0" smtClean="0"/>
              <a:t>, </a:t>
            </a:r>
            <a:r>
              <a:rPr lang="en-US" i="1" dirty="0" smtClean="0"/>
              <a:t>yet</a:t>
            </a:r>
            <a:r>
              <a:rPr lang="en-US" dirty="0" smtClean="0"/>
              <a:t>, </a:t>
            </a:r>
            <a:r>
              <a:rPr lang="en-US" i="1" dirty="0" smtClean="0"/>
              <a:t>however</a:t>
            </a:r>
            <a:r>
              <a:rPr lang="en-US" dirty="0" smtClean="0"/>
              <a:t>, </a:t>
            </a:r>
            <a:r>
              <a:rPr lang="en-US" i="1" dirty="0" smtClean="0"/>
              <a:t>on the contrary</a:t>
            </a:r>
            <a:r>
              <a:rPr lang="en-US" dirty="0" smtClean="0"/>
              <a:t>, etc.)</a:t>
            </a:r>
          </a:p>
          <a:p>
            <a:r>
              <a:rPr lang="en-US" dirty="0" smtClean="0"/>
              <a:t>Place a + or a – in the margin whenever the author makes a positive or negative statement.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Reading Passages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61" y="2557463"/>
            <a:ext cx="4881093" cy="3317875"/>
          </a:xfrm>
        </p:spPr>
      </p:pic>
    </p:spTree>
    <p:extLst>
      <p:ext uri="{BB962C8B-B14F-4D97-AF65-F5344CB8AC3E}">
        <p14:creationId xmlns:p14="http://schemas.microsoft.com/office/powerpoint/2010/main" val="33527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Reading Passages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62" y="2557463"/>
            <a:ext cx="3317875" cy="3317875"/>
          </a:xfrm>
        </p:spPr>
      </p:pic>
    </p:spTree>
    <p:extLst>
      <p:ext uri="{BB962C8B-B14F-4D97-AF65-F5344CB8AC3E}">
        <p14:creationId xmlns:p14="http://schemas.microsoft.com/office/powerpoint/2010/main" val="26588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Reading Passages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Every ACT™ reading test has 40 questions that must be answered in 35 minutes. There will be one passage from each of the following categories in this order: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Prose fiction </a:t>
            </a:r>
            <a:r>
              <a:rPr lang="en-US" dirty="0" smtClean="0"/>
              <a:t>– made up of a short story or an excerpt from a longer fictional work;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Social sciences </a:t>
            </a:r>
            <a:r>
              <a:rPr lang="en-US" dirty="0" smtClean="0"/>
              <a:t>– covering topics such as history politics, sociology, or psychology;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Humanities</a:t>
            </a:r>
            <a:r>
              <a:rPr lang="en-US" dirty="0" smtClean="0"/>
              <a:t> = covering topics such as art, music, literature, or theater;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Natural sciences </a:t>
            </a:r>
            <a:r>
              <a:rPr lang="en-US" dirty="0" smtClean="0"/>
              <a:t>- covering topics such as biology, chemistry, physics, or astronomy.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Reading Passages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98" y="2575775"/>
            <a:ext cx="3940934" cy="3245475"/>
          </a:xfrm>
        </p:spPr>
      </p:pic>
    </p:spTree>
    <p:extLst>
      <p:ext uri="{BB962C8B-B14F-4D97-AF65-F5344CB8AC3E}">
        <p14:creationId xmlns:p14="http://schemas.microsoft.com/office/powerpoint/2010/main" val="24871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Reading Passages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“She refused to be bored chiefly because she wasn't boring.” 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---- from </a:t>
            </a:r>
            <a:r>
              <a:rPr lang="en-US" i="1" dirty="0" smtClean="0"/>
              <a:t>The Collected Writings of Zelda Fitzgerald</a:t>
            </a:r>
            <a:r>
              <a:rPr lang="en-US" dirty="0"/>
              <a:t/>
            </a:r>
            <a:br>
              <a:rPr lang="en-US" dirty="0"/>
            </a:b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You are NOT boring people; don’t let yourselves be bored with the ACT Reading passages!</a:t>
            </a:r>
          </a:p>
          <a:p>
            <a:pPr marL="0" indent="0">
              <a:buNone/>
            </a:pPr>
            <a:r>
              <a:rPr lang="en-US" dirty="0" smtClean="0"/>
              <a:t>--- from the unpublished writings of Joanna Rasp, Jones High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Reading Passages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do not need any outside knowledge of any particular area!</a:t>
            </a:r>
          </a:p>
          <a:p>
            <a:r>
              <a:rPr lang="en-US" dirty="0" smtClean="0"/>
              <a:t>You do not need to LEARN the material you are reading; rather, you need to annotate it QUICKLY so that the passage becomes your resource.</a:t>
            </a:r>
          </a:p>
          <a:p>
            <a:r>
              <a:rPr lang="en-US" dirty="0" smtClean="0"/>
              <a:t>Remember that there will always be one passage of each type and the passages will always be in the same order.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1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Reading Passages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less than nine minutes per passage; </a:t>
            </a:r>
          </a:p>
          <a:p>
            <a:r>
              <a:rPr lang="en-US" dirty="0" smtClean="0"/>
              <a:t>We suggest that you read and annotate in three minutes;</a:t>
            </a:r>
          </a:p>
          <a:p>
            <a:r>
              <a:rPr lang="en-US" dirty="0" smtClean="0"/>
              <a:t>You can then spend approximately six minutes answering the questions (referring back to your annotated passage).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42" y="4095482"/>
            <a:ext cx="3078050" cy="18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5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Reading Passages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read and annotate rapidly and efficiently so you </a:t>
            </a:r>
            <a:r>
              <a:rPr lang="en-US" smtClean="0"/>
              <a:t>can </a:t>
            </a:r>
            <a:r>
              <a:rPr lang="en-US" smtClean="0"/>
              <a:t>move </a:t>
            </a:r>
            <a:r>
              <a:rPr lang="en-US" dirty="0" smtClean="0"/>
              <a:t>quickly through the questions without rushing.</a:t>
            </a:r>
          </a:p>
          <a:p>
            <a:r>
              <a:rPr lang="en-US" dirty="0" smtClean="0"/>
              <a:t>If you feel strongly about an answer to a question, choose it and quickly move on.</a:t>
            </a:r>
          </a:p>
          <a:p>
            <a:r>
              <a:rPr lang="en-US" dirty="0" smtClean="0"/>
              <a:t>If you are having difficulty with a question, refer back to the passage and try to find the correct answer.</a:t>
            </a:r>
          </a:p>
          <a:p>
            <a:r>
              <a:rPr lang="en-US" dirty="0" smtClean="0"/>
              <a:t>Never spend too much time on one answer; it’s just not worth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Reading Passages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 difficult questions, use process of elimination to get rid of as many incorrect answers as possible and make a guess from the remaining answers.</a:t>
            </a:r>
          </a:p>
          <a:p>
            <a:r>
              <a:rPr lang="en-US" dirty="0" smtClean="0"/>
              <a:t>If you notice that you have less than five minutes remaining to read the last passage and answer the last ten questions, skip the passage and go straight to the questions.</a:t>
            </a:r>
          </a:p>
          <a:p>
            <a:pPr lvl="1"/>
            <a:r>
              <a:rPr lang="en-US" dirty="0" smtClean="0"/>
              <a:t>Answer any detail or phrase-in-context questions that have a specific line number or paragraph reference.</a:t>
            </a:r>
          </a:p>
          <a:p>
            <a:pPr lvl="1"/>
            <a:r>
              <a:rPr lang="en-US" dirty="0" smtClean="0"/>
              <a:t>Answer as any other questions as possible and then, just before time </a:t>
            </a:r>
            <a:r>
              <a:rPr lang="en-US" dirty="0" err="1" smtClean="0"/>
              <a:t>iscalled</a:t>
            </a:r>
            <a:r>
              <a:rPr lang="en-US" dirty="0" smtClean="0"/>
              <a:t>, make a random guess on any remaining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9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Reading Passages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every question! Never leave an answer blank!</a:t>
            </a:r>
            <a:endParaRPr lang="en-US" dirty="0"/>
          </a:p>
          <a:p>
            <a:r>
              <a:rPr lang="en-US" dirty="0" smtClean="0"/>
              <a:t>Never skip a question on an earlier passage and assume that you can come back to it later.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151</TotalTime>
  <Words>675</Words>
  <Application>Microsoft Office PowerPoint</Application>
  <PresentationFormat>Widescreen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Reading Passages </vt:lpstr>
      <vt:lpstr>Reading Passages</vt:lpstr>
      <vt:lpstr>Reading Passages</vt:lpstr>
      <vt:lpstr>Reading Passages</vt:lpstr>
      <vt:lpstr>Reading Passages</vt:lpstr>
      <vt:lpstr>Reading Passages</vt:lpstr>
      <vt:lpstr>Reading Passages</vt:lpstr>
      <vt:lpstr>Reading Passages</vt:lpstr>
      <vt:lpstr>Reading Passages</vt:lpstr>
      <vt:lpstr>Reading Passages</vt:lpstr>
      <vt:lpstr>Reading Passages</vt:lpstr>
      <vt:lpstr>Reading Passages</vt:lpstr>
      <vt:lpstr>Reading Passages</vt:lpstr>
      <vt:lpstr>Reading Passages</vt:lpstr>
      <vt:lpstr>Reading Passages</vt:lpstr>
      <vt:lpstr>Reading Passages</vt:lpstr>
      <vt:lpstr>Reading Passages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Passages</dc:title>
  <dc:creator>Joanna Rasp</dc:creator>
  <cp:lastModifiedBy>Joanna Rasp</cp:lastModifiedBy>
  <cp:revision>12</cp:revision>
  <dcterms:created xsi:type="dcterms:W3CDTF">2016-08-30T23:54:09Z</dcterms:created>
  <dcterms:modified xsi:type="dcterms:W3CDTF">2016-08-31T20:13:55Z</dcterms:modified>
</cp:coreProperties>
</file>