
<file path=[Content_Types].xml><?xml version="1.0" encoding="utf-8"?>
<Types xmlns="http://schemas.openxmlformats.org/package/2006/content-types">
  <Override PartName="/ppt/slides/slide142.xml" ContentType="application/vnd.openxmlformats-officedocument.presentationml.slide+xml"/>
  <Override PartName="/ppt/slides/slide1320.xml" ContentType="application/vnd.openxmlformats-officedocument.presentationml.slide+xml"/>
  <Override PartName="/ppt/slides/slide1796.xml" ContentType="application/vnd.openxmlformats-officedocument.presentationml.slide+xml"/>
  <Override PartName="/ppt/slides/slide1812.xml" ContentType="application/vnd.openxmlformats-officedocument.presentationml.slide+xml"/>
  <Override PartName="/ppt/slides/slide2361.xml" ContentType="application/vnd.openxmlformats-officedocument.presentationml.slide+xml"/>
  <Override PartName="/ppt/slides/slide3147.xml" ContentType="application/vnd.openxmlformats-officedocument.presentationml.slide+xml"/>
  <Override PartName="/ppt/slides/slide4560.xml" ContentType="application/vnd.openxmlformats-officedocument.presentationml.slide+xml"/>
  <Override PartName="/ppt/slides/slide990.xml" ContentType="application/vnd.openxmlformats-officedocument.presentationml.slide+xml"/>
  <Override PartName="/ppt/slides/slide2106.xml" ContentType="application/vnd.openxmlformats-officedocument.presentationml.slide+xml"/>
  <Override PartName="/ppt/slides/slide3995.xml" ContentType="application/vnd.openxmlformats-officedocument.presentationml.slide+xml"/>
  <Override PartName="/ppt/slides/slide4305.xml" ContentType="application/vnd.openxmlformats-officedocument.presentationml.slide+xml"/>
  <Override PartName="/ppt/slides/slide25.xml" ContentType="application/vnd.openxmlformats-officedocument.presentationml.slide+xml"/>
  <Override PartName="/ppt/slides/slide735.xml" ContentType="application/vnd.openxmlformats-officedocument.presentationml.slide+xml"/>
  <Override PartName="/ppt/slides/slide1049.xml" ContentType="application/vnd.openxmlformats-officedocument.presentationml.slide+xml"/>
  <Override PartName="/ppt/slides/slide1913.xml" ContentType="application/vnd.openxmlformats-officedocument.presentationml.slide+xml"/>
  <Override PartName="/ppt/slides/slide2462.xml" ContentType="application/vnd.openxmlformats-officedocument.presentationml.slide+xml"/>
  <Override PartName="/ppt/slides/slide2954.xml" ContentType="application/vnd.openxmlformats-officedocument.presentationml.slide+xml"/>
  <Override PartName="/ppt/slides/slide3248.xml" ContentType="application/vnd.openxmlformats-officedocument.presentationml.slide+xml"/>
  <Override PartName="/ppt/slides/slide4289.xml" ContentType="application/vnd.openxmlformats-officedocument.presentationml.slide+xml"/>
  <Default Extension="xml" ContentType="application/xml"/>
  <Override PartName="/ppt/slides/slide243.xml" ContentType="application/vnd.openxmlformats-officedocument.presentationml.slide+xml"/>
  <Override PartName="/ppt/slides/slide1421.xml" ContentType="application/vnd.openxmlformats-officedocument.presentationml.slide+xml"/>
  <Override PartName="/ppt/slides/slide1897.xml" ContentType="application/vnd.openxmlformats-officedocument.presentationml.slide+xml"/>
  <Override PartName="/ppt/slides/slide2207.xml" ContentType="application/vnd.openxmlformats-officedocument.presentationml.slide+xml"/>
  <Override PartName="/ppt/slides/slide4661.xml" ContentType="application/vnd.openxmlformats-officedocument.presentationml.slide+xml"/>
  <Override PartName="/ppt/slides/slide836.xml" ContentType="application/vnd.openxmlformats-officedocument.presentationml.slide+xml"/>
  <Override PartName="/ppt/slides/slide3620.xml" ContentType="application/vnd.openxmlformats-officedocument.presentationml.slide+xml"/>
  <Override PartName="/ppt/slides/slide4406.xml" ContentType="application/vnd.openxmlformats-officedocument.presentationml.slide+xml"/>
  <Override PartName="/ppt/slides/slide344.xml" ContentType="application/vnd.openxmlformats-officedocument.presentationml.slide+xml"/>
  <Override PartName="/ppt/slides/slide2563.xml" ContentType="application/vnd.openxmlformats-officedocument.presentationml.slide+xml"/>
  <Override PartName="/ppt/slides/slide3349.xml" ContentType="application/vnd.openxmlformats-officedocument.presentationml.slide+xml"/>
  <Override PartName="/ppt/slides/slide4762.xml" ContentType="application/vnd.openxmlformats-officedocument.presentationml.slide+xml"/>
  <Override PartName="/ppt/slides/slide1522.xml" ContentType="application/vnd.openxmlformats-officedocument.presentationml.slide+xml"/>
  <Override PartName="/ppt/slides/slide1998.xml" ContentType="application/vnd.openxmlformats-officedocument.presentationml.slide+xml"/>
  <Override PartName="/ppt/slides/slide2071.xml" ContentType="application/vnd.openxmlformats-officedocument.presentationml.slide+xml"/>
  <Override PartName="/ppt/slides/slide2308.xml" ContentType="application/vnd.openxmlformats-officedocument.presentationml.slide+xml"/>
  <Override PartName="/ppt/slides/slide3721.xml" ContentType="application/vnd.openxmlformats-officedocument.presentationml.slide+xml"/>
  <Override PartName="/ppt/slides/slide4270.xml" ContentType="application/vnd.openxmlformats-officedocument.presentationml.slide+xml"/>
  <Override PartName="/ppt/slides/slide4507.xml" ContentType="application/vnd.openxmlformats-officedocument.presentationml.slide+xml"/>
  <Override PartName="/ppt/slides/slide5056.xml" ContentType="application/vnd.openxmlformats-officedocument.presentationml.slide+xml"/>
  <Override PartName="/ppt/slides/slide937.xml" ContentType="application/vnd.openxmlformats-officedocument.presentationml.slide+xml"/>
  <Override PartName="/ppt/slides/slide1030.xml" ContentType="application/vnd.openxmlformats-officedocument.presentationml.slide+xml"/>
  <Override PartName="/ppt/slides/slide4015.xml" ContentType="application/vnd.openxmlformats-officedocument.presentationml.slide+xml"/>
  <Override PartName="/ppt/slides/slide445.xml" ContentType="application/vnd.openxmlformats-officedocument.presentationml.slide+xml"/>
  <Override PartName="/ppt/slides/slide2664.xml" ContentType="application/vnd.openxmlformats-officedocument.presentationml.slide+xml"/>
  <Override PartName="/ppt/slides/slide4863.xml" ContentType="application/vnd.openxmlformats-officedocument.presentationml.slide+xml"/>
  <Override PartName="/ppt/slides/slide1131.xml" ContentType="application/vnd.openxmlformats-officedocument.presentationml.slide+xml"/>
  <Override PartName="/ppt/slides/slide1623.xml" ContentType="application/vnd.openxmlformats-officedocument.presentationml.slide+xml"/>
  <Override PartName="/ppt/slides/slide2172.xml" ContentType="application/vnd.openxmlformats-officedocument.presentationml.slide+xml"/>
  <Override PartName="/ppt/slides/slide2409.xml" ContentType="application/vnd.openxmlformats-officedocument.presentationml.slide+xml"/>
  <Override PartName="/ppt/slides/slide3822.xml" ContentType="application/vnd.openxmlformats-officedocument.presentationml.slide+xml"/>
  <Override PartName="/ppt/slides/slide4371.xml" ContentType="application/vnd.openxmlformats-officedocument.presentationml.slide+xml"/>
  <Override PartName="/ppt/slides/slide4608.xml" ContentType="application/vnd.openxmlformats-officedocument.presentationml.slide+xml"/>
  <Override PartName="/ppt/slides/slide5157.xml" ContentType="application/vnd.openxmlformats-officedocument.presentationml.slide+xml"/>
  <Override PartName="/ppt/slides/slide91.xml" ContentType="application/vnd.openxmlformats-officedocument.presentationml.slide+xml"/>
  <Override PartName="/ppt/slides/slide2765.xml" ContentType="application/vnd.openxmlformats-officedocument.presentationml.slide+xml"/>
  <Override PartName="/ppt/slides/slide3330.xml" ContentType="application/vnd.openxmlformats-officedocument.presentationml.slide+xml"/>
  <Override PartName="/ppt/slides/slide4116.xml" ContentType="application/vnd.openxmlformats-officedocument.presentationml.slide+xml"/>
  <Override PartName="/ppt/slides/slide546.xml" ContentType="application/vnd.openxmlformats-officedocument.presentationml.slide+xml"/>
  <Override PartName="/ppt/slides/slide1724.xml" ContentType="application/vnd.openxmlformats-officedocument.presentationml.slide+xml"/>
  <Override PartName="/ppt/slides/slide2273.xml" ContentType="application/vnd.openxmlformats-officedocument.presentationml.slide+xml"/>
  <Override PartName="/ppt/slides/slide3059.xml" ContentType="application/vnd.openxmlformats-officedocument.presentationml.slide+xml"/>
  <Override PartName="/ppt/slides/slide4964.xml" ContentType="application/vnd.openxmlformats-officedocument.presentationml.slide+xml"/>
  <Override PartName="/ppt/slides/slide1232.xml" ContentType="application/vnd.openxmlformats-officedocument.presentationml.slide+xml"/>
  <Override PartName="/ppt/slides/slide2018.xml" ContentType="application/vnd.openxmlformats-officedocument.presentationml.slide+xml"/>
  <Override PartName="/ppt/slides/slide3431.xml" ContentType="application/vnd.openxmlformats-officedocument.presentationml.slide+xml"/>
  <Override PartName="/ppt/slides/slide3923.xml" ContentType="application/vnd.openxmlformats-officedocument.presentationml.slide+xml"/>
  <Override PartName="/ppt/slides/slide4472.xml" ContentType="application/vnd.openxmlformats-officedocument.presentationml.slide+xml"/>
  <Override PartName="/ppt/slides/slide4709.xml" ContentType="application/vnd.openxmlformats-officedocument.presentationml.slide+xml"/>
  <Override PartName="/ppt/slides/slide5258.xml" ContentType="application/vnd.openxmlformats-officedocument.presentationml.slide+xml"/>
  <Override PartName="/ppt/slides/slide647.xml" ContentType="application/vnd.openxmlformats-officedocument.presentationml.slide+xml"/>
  <Override PartName="/ppt/slides/slide2866.xml" ContentType="application/vnd.openxmlformats-officedocument.presentationml.slide+xml"/>
  <Override PartName="/ppt/slides/slide4217.xml" ContentType="application/vnd.openxmlformats-officedocument.presentationml.slide+xml"/>
  <Override PartName="/ppt/slides/slide155.xml" ContentType="application/vnd.openxmlformats-officedocument.presentationml.slide+xml"/>
  <Override PartName="/ppt/slides/slide1825.xml" ContentType="application/vnd.openxmlformats-officedocument.presentationml.slide+xml"/>
  <Override PartName="/ppt/slides/slide2374.xml" ContentType="application/vnd.openxmlformats-officedocument.presentationml.slide+xml"/>
  <Override PartName="/ppt/slides/slide4573.xml" ContentType="application/vnd.openxmlformats-officedocument.presentationml.slide+xml"/>
  <Override PartName="/ppt/slides/slide1333.xml" ContentType="application/vnd.openxmlformats-officedocument.presentationml.slide+xml"/>
  <Override PartName="/ppt/slides/slide2119.xml" ContentType="application/vnd.openxmlformats-officedocument.presentationml.slide+xml"/>
  <Override PartName="/ppt/slides/slide3532.xml" ContentType="application/vnd.openxmlformats-officedocument.presentationml.slide+xml"/>
  <Override PartName="/ppt/slides/slide4081.xml" ContentType="application/vnd.openxmlformats-officedocument.presentationml.slide+xml"/>
  <Override PartName="/ppt/slides/slide4318.xml" ContentType="application/vnd.openxmlformats-officedocument.presentationml.slide+xml"/>
  <Override PartName="/ppt/slides/slide38.xml" ContentType="application/vnd.openxmlformats-officedocument.presentationml.slide+xml"/>
  <Override PartName="/ppt/slides/slide748.xml" ContentType="application/vnd.openxmlformats-officedocument.presentationml.slide+xml"/>
  <Override PartName="/ppt/slides/slide2967.xml" ContentType="application/vnd.openxmlformats-officedocument.presentationml.slide+xml"/>
  <Override PartName="/ppt/slides/slide3040.xml" ContentType="application/vnd.openxmlformats-officedocument.presentationml.slide+xml"/>
  <Override PartName="/ppt/slides/slide256.xml" ContentType="application/vnd.openxmlformats-officedocument.presentationml.slide+xml"/>
  <Override PartName="/ppt/slides/slide1434.xml" ContentType="application/vnd.openxmlformats-officedocument.presentationml.slide+xml"/>
  <Override PartName="/ppt/slides/slide1926.xml" ContentType="application/vnd.openxmlformats-officedocument.presentationml.slide+xml"/>
  <Override PartName="/ppt/slides/slide2475.xml" ContentType="application/vnd.openxmlformats-officedocument.presentationml.slide+xml"/>
  <Override PartName="/ppt/slides/slide4674.xml" ContentType="application/vnd.openxmlformats-officedocument.presentationml.slide+xml"/>
  <Override PartName="/ppt/slides/slide3633.xml" ContentType="application/vnd.openxmlformats-officedocument.presentationml.slide+xml"/>
  <Override PartName="/ppt/slides/slide4182.xml" ContentType="application/vnd.openxmlformats-officedocument.presentationml.slide+xml"/>
  <Override PartName="/ppt/slides/slide4419.xml" ContentType="application/vnd.openxmlformats-officedocument.presentationml.slide+xml"/>
  <Override PartName="/ppt/slides/slide357.xml" ContentType="application/vnd.openxmlformats-officedocument.presentationml.slide+xml"/>
  <Override PartName="/ppt/slides/slide849.xml" ContentType="application/vnd.openxmlformats-officedocument.presentationml.slide+xml"/>
  <Override PartName="/ppt/slides/slide1790.xml" ContentType="application/vnd.openxmlformats-officedocument.presentationml.slide+xml"/>
  <Override PartName="/ppt/slides/slide2100.xml" ContentType="application/vnd.openxmlformats-officedocument.presentationml.slide+xml"/>
  <Override PartName="/ppt/slides/slide2576.xml" ContentType="application/vnd.openxmlformats-officedocument.presentationml.slide+xml"/>
  <Override PartName="/ppt/slides/slide3141.xml" ContentType="application/vnd.openxmlformats-officedocument.presentationml.slide+xml"/>
  <Override PartName="/ppt/slides/slide5340.xml" ContentType="application/vnd.openxmlformats-officedocument.presentationml.slide+xml"/>
  <Override PartName="/ppt/slides/slide1535.xml" ContentType="application/vnd.openxmlformats-officedocument.presentationml.slide+xml"/>
  <Override PartName="/ppt/slides/slide2084.xml" ContentType="application/vnd.openxmlformats-officedocument.presentationml.slide+xml"/>
  <Override PartName="/ppt/slides/slide4283.xml" ContentType="application/vnd.openxmlformats-officedocument.presentationml.slide+xml"/>
  <Override PartName="/ppt/slides/slide4775.xml" ContentType="application/vnd.openxmlformats-officedocument.presentationml.slide+xml"/>
  <Override PartName="/ppt/slides/slide1043.xml" ContentType="application/vnd.openxmlformats-officedocument.presentationml.slide+xml"/>
  <Override PartName="/ppt/slides/slide3242.xml" ContentType="application/vnd.openxmlformats-officedocument.presentationml.slide+xml"/>
  <Override PartName="/ppt/slides/slide3734.xml" ContentType="application/vnd.openxmlformats-officedocument.presentationml.slide+xml"/>
  <Override PartName="/ppt/slides/slide4028.xml" ContentType="application/vnd.openxmlformats-officedocument.presentationml.slide+xml"/>
  <Override PartName="/ppt/slides/slide5069.xml" ContentType="application/vnd.openxmlformats-officedocument.presentationml.slide+xml"/>
  <Override PartName="/ppt/slides/slide458.xml" ContentType="application/vnd.openxmlformats-officedocument.presentationml.slide+xml"/>
  <Override PartName="/ppt/slides/slide1891.xml" ContentType="application/vnd.openxmlformats-officedocument.presentationml.slide+xml"/>
  <Override PartName="/ppt/slides/slide2201.xml" ContentType="application/vnd.openxmlformats-officedocument.presentationml.slide+xml"/>
  <Override PartName="/ppt/slides/slide2677.xml" ContentType="application/vnd.openxmlformats-officedocument.presentationml.slide+xml"/>
  <Override PartName="/ppt/slides/slide4876.xml" ContentType="application/vnd.openxmlformats-officedocument.presentationml.slide+xml"/>
  <Override PartName="/ppt/slides/slide830.xml" ContentType="application/vnd.openxmlformats-officedocument.presentationml.slide+xml"/>
  <Override PartName="/ppt/slides/slide1636.xml" ContentType="application/vnd.openxmlformats-officedocument.presentationml.slide+xml"/>
  <Override PartName="/ppt/slides/slide2185.xml" ContentType="application/vnd.openxmlformats-officedocument.presentationml.slide+xml"/>
  <Override PartName="/ppt/slides/slide3835.xml" ContentType="application/vnd.openxmlformats-officedocument.presentationml.slide+xml"/>
  <Override PartName="/ppt/slides/slide4384.xml" ContentType="application/vnd.openxmlformats-officedocument.presentationml.slide+xml"/>
  <Override PartName="/ppt/slides/slide4400.xml" ContentType="application/vnd.openxmlformats-officedocument.presentationml.slide+xml"/>
  <Override PartName="/ppt/slides/slide1144.xml" ContentType="application/vnd.openxmlformats-officedocument.presentationml.slide+xml"/>
  <Override PartName="/ppt/slides/slide3343.xml" ContentType="application/vnd.openxmlformats-officedocument.presentationml.slide+xml"/>
  <Override PartName="/ppt/slides/slide4129.xml" ContentType="application/vnd.openxmlformats-officedocument.presentationml.slide+xml"/>
  <Override PartName="/ppt/slides/slide559.xml" ContentType="application/vnd.openxmlformats-officedocument.presentationml.slide+xml"/>
  <Override PartName="/ppt/slides/slide1992.xml" ContentType="application/vnd.openxmlformats-officedocument.presentationml.slide+xml"/>
  <Override PartName="/ppt/slides/slide2286.xml" ContentType="application/vnd.openxmlformats-officedocument.presentationml.slide+xml"/>
  <Override PartName="/ppt/slides/slide2302.xml" ContentType="application/vnd.openxmlformats-officedocument.presentationml.slide+xml"/>
  <Override PartName="/ppt/slides/slide2778.xml" ContentType="application/vnd.openxmlformats-officedocument.presentationml.slide+xml"/>
  <Override PartName="/ppt/slides/slide4501.xml" ContentType="application/vnd.openxmlformats-officedocument.presentationml.slide+xml"/>
  <Override PartName="/ppt/slides/slide4977.xml" ContentType="application/vnd.openxmlformats-officedocument.presentationml.slide+xml"/>
  <Override PartName="/ppt/slides/slide5050.xml" ContentType="application/vnd.openxmlformats-officedocument.presentationml.slide+xml"/>
  <Override PartName="/ppt/slides/slide931.xml" ContentType="application/vnd.openxmlformats-officedocument.presentationml.slide+xml"/>
  <Override PartName="/ppt/slides/slide1245.xml" ContentType="application/vnd.openxmlformats-officedocument.presentationml.slide+xml"/>
  <Override PartName="/ppt/slides/slide1737.xml" ContentType="application/vnd.openxmlformats-officedocument.presentationml.slide+xml"/>
  <Override PartName="/ppt/slides/slide3936.xml" ContentType="application/vnd.openxmlformats-officedocument.presentationml.slide+xml"/>
  <Override PartName="/ppt/slides/slide4485.xml" ContentType="application/vnd.openxmlformats-officedocument.presentationml.slide+xml"/>
  <Override PartName="/ppt/slides/slide2879.xml" ContentType="application/vnd.openxmlformats-officedocument.presentationml.slide+xml"/>
  <Override PartName="/ppt/slides/slide3444.xml" ContentType="application/vnd.openxmlformats-officedocument.presentationml.slide+xml"/>
  <Override PartName="/ppt/slides/slide168.xml" ContentType="application/vnd.openxmlformats-officedocument.presentationml.slide+xml"/>
  <Override PartName="/ppt/slides/slide1838.xml" ContentType="application/vnd.openxmlformats-officedocument.presentationml.slide+xml"/>
  <Override PartName="/ppt/slides/slide2387.xml" ContentType="application/vnd.openxmlformats-officedocument.presentationml.slide+xml"/>
  <Override PartName="/ppt/slides/slide2403.xml" ContentType="application/vnd.openxmlformats-officedocument.presentationml.slide+xml"/>
  <Override PartName="/ppt/slides/slide4602.xml" ContentType="application/vnd.openxmlformats-officedocument.presentationml.slide+xml"/>
  <Override PartName="/ppt/slides/slide5151.xml" ContentType="application/vnd.openxmlformats-officedocument.presentationml.slide+xml"/>
  <Override PartName="/ppt/slides/slide540.xml" ContentType="application/vnd.openxmlformats-officedocument.presentationml.slide+xml"/>
  <Override PartName="/ppt/slides/slide1346.xml" ContentType="application/vnd.openxmlformats-officedocument.presentationml.slide+xml"/>
  <Override PartName="/ppt/slides/slide3545.xml" ContentType="application/vnd.openxmlformats-officedocument.presentationml.slide+xml"/>
  <Override PartName="/ppt/slides/slide4094.xml" ContentType="application/vnd.openxmlformats-officedocument.presentationml.slide+xml"/>
  <Override PartName="/ppt/slides/slide4110.xml" ContentType="application/vnd.openxmlformats-officedocument.presentationml.slide+xml"/>
  <Override PartName="/ppt/slides/slide4586.xml" ContentType="application/vnd.openxmlformats-officedocument.presentationml.slide+xml"/>
  <Override PartName="/ppt/slides/slide2504.xml" ContentType="application/vnd.openxmlformats-officedocument.presentationml.slide+xml"/>
  <Override PartName="/ppt/slides/slide3053.xml" ContentType="application/vnd.openxmlformats-officedocument.presentationml.slide+xml"/>
  <Override PartName="/ppt/slides/slide269.xml" ContentType="application/vnd.openxmlformats-officedocument.presentationml.slide+xml"/>
  <Override PartName="/ppt/slides/slide1939.xml" ContentType="application/vnd.openxmlformats-officedocument.presentationml.slide+xml"/>
  <Override PartName="/ppt/slides/slide2012.xml" ContentType="application/vnd.openxmlformats-officedocument.presentationml.slide+xml"/>
  <Override PartName="/ppt/slides/slide2488.xml" ContentType="application/vnd.openxmlformats-officedocument.presentationml.slide+xml"/>
  <Override PartName="/ppt/slides/slide4211.xml" ContentType="application/vnd.openxmlformats-officedocument.presentationml.slide+xml"/>
  <Override PartName="/ppt/slides/slide4687.xml" ContentType="application/vnd.openxmlformats-officedocument.presentationml.slide+xml"/>
  <Override PartName="/ppt/slides/slide4703.xml" ContentType="application/vnd.openxmlformats-officedocument.presentationml.slide+xml"/>
  <Override PartName="/ppt/slides/slide5252.xml" ContentType="application/vnd.openxmlformats-officedocument.presentationml.slide+xml"/>
  <Override PartName="/ppt/slides/slide641.xml" ContentType="application/vnd.openxmlformats-officedocument.presentationml.slide+xml"/>
  <Override PartName="/ppt/slides/slide1447.xml" ContentType="application/vnd.openxmlformats-officedocument.presentationml.slide+xml"/>
  <Override PartName="/ppt/slides/slide2860.xml" ContentType="application/vnd.openxmlformats-officedocument.presentationml.slide+xml"/>
  <Override PartName="/ppt/slides/slide3646.xml" ContentType="application/vnd.openxmlformats-officedocument.presentationml.slide+xml"/>
  <Override PartName="/ppt/slides/slide4195.xml" ContentType="application/vnd.openxmlformats-officedocument.presentationml.slide+xml"/>
  <Override PartName="/ppt/slides/slide2605.xml" ContentType="application/vnd.openxmlformats-officedocument.presentationml.slide+xml"/>
  <Override PartName="/ppt/slides/slide3154.xml" ContentType="application/vnd.openxmlformats-officedocument.presentationml.slide+xml"/>
  <Override PartName="/ppt/slides/slide4804.xml" ContentType="application/vnd.openxmlformats-officedocument.presentationml.slide+xml"/>
  <Override PartName="/ppt/slides/slide1548.xml" ContentType="application/vnd.openxmlformats-officedocument.presentationml.slide+xml"/>
  <Override PartName="/ppt/slides/slide2097.xml" ContentType="application/vnd.openxmlformats-officedocument.presentationml.slide+xml"/>
  <Override PartName="/ppt/slides/slide2113.xml" ContentType="application/vnd.openxmlformats-officedocument.presentationml.slide+xml"/>
  <Override PartName="/ppt/slides/slide2589.xml" ContentType="application/vnd.openxmlformats-officedocument.presentationml.slide+xml"/>
  <Override PartName="/ppt/slides/slide4312.xml" ContentType="application/vnd.openxmlformats-officedocument.presentationml.slide+xml"/>
  <Override PartName="/ppt/slides/slide4788.xml" ContentType="application/vnd.openxmlformats-officedocument.presentationml.slide+xml"/>
  <Override PartName="/ppt/slides/slide32.xml" ContentType="application/vnd.openxmlformats-officedocument.presentationml.slide+xml"/>
  <Override PartName="/ppt/slides/slide742.xml" ContentType="application/vnd.openxmlformats-officedocument.presentationml.slide+xml"/>
  <Override PartName="/ppt/slides/slide1056.xml" ContentType="application/vnd.openxmlformats-officedocument.presentationml.slide+xml"/>
  <Override PartName="/ppt/slides/slide2961.xml" ContentType="application/vnd.openxmlformats-officedocument.presentationml.slide+xml"/>
  <Override PartName="/ppt/slides/slide3747.xml" ContentType="application/vnd.openxmlformats-officedocument.presentationml.slide+xml"/>
  <Override PartName="/ppt/slides/slide4296.xml" ContentType="application/vnd.openxmlformats-officedocument.presentationml.slide+xml"/>
  <Override PartName="/ppt/slides/slide250.xml" ContentType="application/vnd.openxmlformats-officedocument.presentationml.slide+xml"/>
  <Override PartName="/ppt/slides/slide1920.xml" ContentType="application/vnd.openxmlformats-officedocument.presentationml.slide+xml"/>
  <Override PartName="/ppt/slides/slide2214.xml" ContentType="application/vnd.openxmlformats-officedocument.presentationml.slide+xml"/>
  <Override PartName="/ppt/slides/slide2706.xml" ContentType="application/vnd.openxmlformats-officedocument.presentationml.slide+xml"/>
  <Override PartName="/ppt/slides/slide3255.xml" ContentType="application/vnd.openxmlformats-officedocument.presentationml.slide+xml"/>
  <Override PartName="/ppt/slides/slide4905.xml" ContentType="application/vnd.openxmlformats-officedocument.presentationml.slide+xml"/>
  <Override PartName="/ppt/slides/slide1649.xml" ContentType="application/vnd.openxmlformats-officedocument.presentationml.slide+xml"/>
  <Override PartName="/ppt/slides/slide2198.xml" ContentType="application/vnd.openxmlformats-officedocument.presentationml.slide+xml"/>
  <Override PartName="/ppt/slides/slide4397.xml" ContentType="application/vnd.openxmlformats-officedocument.presentationml.slide+xml"/>
  <Override PartName="/ppt/slides/slide4413.xml" ContentType="application/vnd.openxmlformats-officedocument.presentationml.slide+xml"/>
  <Override PartName="/ppt/slides/slide4889.xml" ContentType="application/vnd.openxmlformats-officedocument.presentationml.slide+xml"/>
  <Override PartName="/ppt/slides/slide351.xml" ContentType="application/vnd.openxmlformats-officedocument.presentationml.slide+xml"/>
  <Override PartName="/ppt/slides/slide843.xml" ContentType="application/vnd.openxmlformats-officedocument.presentationml.slide+xml"/>
  <Override PartName="/ppt/slides/slide1157.xml" ContentType="application/vnd.openxmlformats-officedocument.presentationml.slide+xml"/>
  <Override PartName="/ppt/slides/slide2570.xml" ContentType="application/vnd.openxmlformats-officedocument.presentationml.slide+xml"/>
  <Override PartName="/ppt/slides/slide2807.xml" ContentType="application/vnd.openxmlformats-officedocument.presentationml.slide+xml"/>
  <Override PartName="/ppt/slides/slide3356.xml" ContentType="application/vnd.openxmlformats-officedocument.presentationml.slide+xml"/>
  <Override PartName="/ppt/slides/slide3848.xml" ContentType="application/vnd.openxmlformats-officedocument.presentationml.slide+xml"/>
  <Override PartName="/ppt/slides/slide2315.xml" ContentType="application/vnd.openxmlformats-officedocument.presentationml.slide+xml"/>
  <Override PartName="/ppt/slides/slide5063.xml" ContentType="application/vnd.openxmlformats-officedocument.presentationml.slide+xml"/>
  <Override PartName="/ppt/slides/slide944.xml" ContentType="application/vnd.openxmlformats-officedocument.presentationml.slide+xml"/>
  <Override PartName="/ppt/slides/slide2299.xml" ContentType="application/vnd.openxmlformats-officedocument.presentationml.slide+xml"/>
  <Override PartName="/ppt/slides/slide3949.xml" ContentType="application/vnd.openxmlformats-officedocument.presentationml.slide+xml"/>
  <Override PartName="/ppt/slides/slide4022.xml" ContentType="application/vnd.openxmlformats-officedocument.presentationml.slide+xml"/>
  <Override PartName="/ppt/slides/slide4498.xml" ContentType="application/vnd.openxmlformats-officedocument.presentationml.slide+xml"/>
  <Override PartName="/ppt/slides/slide4514.xml" ContentType="application/vnd.openxmlformats-officedocument.presentationml.slide+xml"/>
  <Override PartName="/ppt/slides/slide452.xml" ContentType="application/vnd.openxmlformats-officedocument.presentationml.slide+xml"/>
  <Override PartName="/ppt/slides/slide1258.xml" ContentType="application/vnd.openxmlformats-officedocument.presentationml.slide+xml"/>
  <Override PartName="/ppt/slides/slide2671.xml" ContentType="application/vnd.openxmlformats-officedocument.presentationml.slide+xml"/>
  <Override PartName="/ppt/slides/slide2908.xml" ContentType="application/vnd.openxmlformats-officedocument.presentationml.slide+xml"/>
  <Override PartName="/ppt/slides/slide3457.xml" ContentType="application/vnd.openxmlformats-officedocument.presentationml.slide+xml"/>
  <Override PartName="/ppt/slides/slide4870.xml" ContentType="application/vnd.openxmlformats-officedocument.presentationml.slide+xml"/>
  <Override PartName="/ppt/slides/slide1630.xml" ContentType="application/vnd.openxmlformats-officedocument.presentationml.slide+xml"/>
  <Override PartName="/ppt/slides/slide2416.xml" ContentType="application/vnd.openxmlformats-officedocument.presentationml.slide+xml"/>
  <Override PartName="/ppt/slides/slide4615.xml" ContentType="application/vnd.openxmlformats-officedocument.presentationml.slide+xml"/>
  <Override PartName="/ppt/slides/slide5164.xml" ContentType="application/vnd.openxmlformats-officedocument.presentationml.slide+xml"/>
  <Override PartName="/ppt/slides/slide1359.xml" ContentType="application/vnd.openxmlformats-officedocument.presentationml.slide+xml"/>
  <Override PartName="/ppt/slides/slide4123.xml" ContentType="application/vnd.openxmlformats-officedocument.presentationml.slide+xml"/>
  <Override PartName="/ppt/slides/slide4599.xml" ContentType="application/vnd.openxmlformats-officedocument.presentationml.slide+xml"/>
  <Override PartName="/ppt/slides/slide553.xml" ContentType="application/vnd.openxmlformats-officedocument.presentationml.slide+xml"/>
  <Override PartName="/ppt/slides/slide1731.xml" ContentType="application/vnd.openxmlformats-officedocument.presentationml.slide+xml"/>
  <Override PartName="/ppt/slides/slide2280.xml" ContentType="application/vnd.openxmlformats-officedocument.presentationml.slide+xml"/>
  <Override PartName="/ppt/slides/slide2772.xml" ContentType="application/vnd.openxmlformats-officedocument.presentationml.slide+xml"/>
  <Override PartName="/ppt/slides/slide3066.xml" ContentType="application/vnd.openxmlformats-officedocument.presentationml.slide+xml"/>
  <Override PartName="/ppt/slides/slide3558.xml" ContentType="application/vnd.openxmlformats-officedocument.presentationml.slide+xml"/>
  <Override PartName="/ppt/slides/slide4971.xml" ContentType="application/vnd.openxmlformats-officedocument.presentationml.slide+xml"/>
  <Override PartName="/ppt/slides/slide2025.xml" ContentType="application/vnd.openxmlformats-officedocument.presentationml.slide+xml"/>
  <Override PartName="/ppt/slides/slide2517.xml" ContentType="application/vnd.openxmlformats-officedocument.presentationml.slide+xml"/>
  <Override PartName="/ppt/slides/slide3930.xml" ContentType="application/vnd.openxmlformats-officedocument.presentationml.slide+xml"/>
  <Override PartName="/ppt/slides/slide4716.xml" ContentType="application/vnd.openxmlformats-officedocument.presentationml.slide+xml"/>
  <Override PartName="/ppt/slides/slide5265.xml" ContentType="application/vnd.openxmlformats-officedocument.presentationml.slide+xml"/>
  <Override PartName="/ppt/slides/slide654.xml" ContentType="application/vnd.openxmlformats-officedocument.presentationml.slide+xml"/>
  <Override PartName="/ppt/slides/slide2873.xml" ContentType="application/vnd.openxmlformats-officedocument.presentationml.slide+xml"/>
  <Override PartName="/ppt/slides/slide3659.xml" ContentType="application/vnd.openxmlformats-officedocument.presentationml.slide+xml"/>
  <Override PartName="/ppt/slides/slide4224.xml" ContentType="application/vnd.openxmlformats-officedocument.presentationml.slide+xml"/>
  <Override PartName="/ppt/slides/slide162.xml" ContentType="application/vnd.openxmlformats-officedocument.presentationml.slide+xml"/>
  <Override PartName="/ppt/slides/slide1832.xml" ContentType="application/vnd.openxmlformats-officedocument.presentationml.slide+xml"/>
  <Override PartName="/ppt/slides/slide2381.xml" ContentType="application/vnd.openxmlformats-officedocument.presentationml.slide+xml"/>
  <Override PartName="/ppt/slides/slide2618.xml" ContentType="application/vnd.openxmlformats-officedocument.presentationml.slide+xml"/>
  <Override PartName="/ppt/slides/slide3167.xml" ContentType="application/vnd.openxmlformats-officedocument.presentationml.slide+xml"/>
  <Override PartName="/ppt/slides/slide4580.xml" ContentType="application/vnd.openxmlformats-officedocument.presentationml.slide+xml"/>
  <Override PartName="/ppt/slides/slide1340.xml" ContentType="application/vnd.openxmlformats-officedocument.presentationml.slide+xml"/>
  <Override PartName="/ppt/slides/slide2126.xml" ContentType="application/vnd.openxmlformats-officedocument.presentationml.slide+xml"/>
  <Override PartName="/ppt/slides/slide4325.xml" ContentType="application/vnd.openxmlformats-officedocument.presentationml.slide+xml"/>
  <Override PartName="/ppt/slides/slide4817.xml" ContentType="application/vnd.openxmlformats-officedocument.presentationml.slide+xml"/>
  <Override PartName="/ppt/slides/slide45.xml" ContentType="application/vnd.openxmlformats-officedocument.presentationml.slide+xml"/>
  <Override PartName="/ppt/slides/slide755.xml" ContentType="application/vnd.openxmlformats-officedocument.presentationml.slide+xml"/>
  <Override PartName="/ppt/slides/slide1069.xml" ContentType="application/vnd.openxmlformats-officedocument.presentationml.slide+xml"/>
  <Override PartName="/ppt/slides/slide2974.xml" ContentType="application/vnd.openxmlformats-officedocument.presentationml.slide+xml"/>
  <Override PartName="/ppt/slides/slide263.xml" ContentType="application/vnd.openxmlformats-officedocument.presentationml.slide+xml"/>
  <Override PartName="/ppt/slides/slide1933.xml" ContentType="application/vnd.openxmlformats-officedocument.presentationml.slide+xml"/>
  <Override PartName="/ppt/slides/slide2482.xml" ContentType="application/vnd.openxmlformats-officedocument.presentationml.slide+xml"/>
  <Override PartName="/ppt/slides/slide2719.xml" ContentType="application/vnd.openxmlformats-officedocument.presentationml.slide+xml"/>
  <Override PartName="/ppt/slides/slide3268.xml" ContentType="application/vnd.openxmlformats-officedocument.presentationml.slide+xml"/>
  <Override PartName="/ppt/slides/slide4681.xml" ContentType="application/vnd.openxmlformats-officedocument.presentationml.slide+xml"/>
  <Override PartName="/ppt/slides/slide4918.xml" ContentType="application/vnd.openxmlformats-officedocument.presentationml.slide+xml"/>
  <Override PartName="/ppt/slides/slide1441.xml" ContentType="application/vnd.openxmlformats-officedocument.presentationml.slide+xml"/>
  <Override PartName="/ppt/slides/slide2227.xml" ContentType="application/vnd.openxmlformats-officedocument.presentationml.slide+xml"/>
  <Override PartName="/ppt/slides/slide3640.xml" ContentType="application/vnd.openxmlformats-officedocument.presentationml.slide+xml"/>
  <Override PartName="/ppt/slides/slide4426.xml" ContentType="application/vnd.openxmlformats-officedocument.presentationml.slide+xml"/>
  <Override PartName="/ppt/slides/slide856.xml" ContentType="application/vnd.openxmlformats-officedocument.presentationml.slide+xml"/>
  <Override PartName="/ppt/slides/slide2583.xml" ContentType="application/vnd.openxmlformats-officedocument.presentationml.slide+xml"/>
  <Override PartName="/ppt/slides/slide364.xml" ContentType="application/vnd.openxmlformats-officedocument.presentationml.slide+xml"/>
  <Override PartName="/ppt/slides/slide1542.xml" ContentType="application/vnd.openxmlformats-officedocument.presentationml.slide+xml"/>
  <Override PartName="/ppt/slides/slide2091.xml" ContentType="application/vnd.openxmlformats-officedocument.presentationml.slide+xml"/>
  <Override PartName="/ppt/slides/slide2328.xml" ContentType="application/vnd.openxmlformats-officedocument.presentationml.slide+xml"/>
  <Override PartName="/ppt/slides/slide3369.xml" ContentType="application/vnd.openxmlformats-officedocument.presentationml.slide+xml"/>
  <Override PartName="/ppt/slides/slide4782.xml" ContentType="application/vnd.openxmlformats-officedocument.presentationml.slide+xml"/>
  <Override PartName="/ppt/slides/slide109.xml" ContentType="application/vnd.openxmlformats-officedocument.presentationml.slide+xml"/>
  <Override PartName="/ppt/slides/slide1050.xml" ContentType="application/vnd.openxmlformats-officedocument.presentationml.slide+xml"/>
  <Override PartName="/ppt/slides/slide3741.xml" ContentType="application/vnd.openxmlformats-officedocument.presentationml.slide+xml"/>
  <Override PartName="/ppt/slides/slide4290.xml" ContentType="application/vnd.openxmlformats-officedocument.presentationml.slide+xml"/>
  <Override PartName="/ppt/slides/slide4527.xml" ContentType="application/vnd.openxmlformats-officedocument.presentationml.slide+xml"/>
  <Override PartName="/ppt/slides/slide5076.xml" ContentType="application/vnd.openxmlformats-officedocument.presentationml.slide+xml"/>
  <Override PartName="/ppt/slides/slide465.xml" ContentType="application/vnd.openxmlformats-officedocument.presentationml.slide+xml"/>
  <Override PartName="/ppt/slides/slide957.xml" ContentType="application/vnd.openxmlformats-officedocument.presentationml.slide+xml"/>
  <Override PartName="/ppt/slides/slide2684.xml" ContentType="application/vnd.openxmlformats-officedocument.presentationml.slide+xml"/>
  <Override PartName="/ppt/slides/slide2700.xml" ContentType="application/vnd.openxmlformats-officedocument.presentationml.slide+xml"/>
  <Override PartName="/ppt/slides/slide4035.xml" ContentType="application/vnd.openxmlformats-officedocument.presentationml.slide+xml"/>
  <Override PartName="/ppt/slides/slide1643.xml" ContentType="application/vnd.openxmlformats-officedocument.presentationml.slide+xml"/>
  <Override PartName="/ppt/slides/slide2192.xml" ContentType="application/vnd.openxmlformats-officedocument.presentationml.slide+xml"/>
  <Override PartName="/ppt/slides/slide2429.xml" ContentType="application/vnd.openxmlformats-officedocument.presentationml.slide+xml"/>
  <Override PartName="/ppt/slides/slide3842.xml" ContentType="application/vnd.openxmlformats-officedocument.presentationml.slide+xml"/>
  <Override PartName="/ppt/slides/slide4391.xml" ContentType="application/vnd.openxmlformats-officedocument.presentationml.slide+xml"/>
  <Override PartName="/ppt/slides/slide4883.xml" ContentType="application/vnd.openxmlformats-officedocument.presentationml.slide+xml"/>
  <Override PartName="/ppt/slides/slide5177.xml" ContentType="application/vnd.openxmlformats-officedocument.presentationml.slide+xml"/>
  <Override PartName="/ppt/slides/slide1151.xml" ContentType="application/vnd.openxmlformats-officedocument.presentationml.slide+xml"/>
  <Override PartName="/ppt/slides/slide2801.xml" ContentType="application/vnd.openxmlformats-officedocument.presentationml.slide+xml"/>
  <Override PartName="/ppt/slides/slide3350.xml" ContentType="application/vnd.openxmlformats-officedocument.presentationml.slide+xml"/>
  <Override PartName="/ppt/slides/slide4136.xml" ContentType="application/vnd.openxmlformats-officedocument.presentationml.slide+xml"/>
  <Override PartName="/ppt/slides/slide4628.xml" ContentType="application/vnd.openxmlformats-officedocument.presentationml.slide+xml"/>
  <Override PartName="/ppt/slides/slide566.xml" ContentType="application/vnd.openxmlformats-officedocument.presentationml.slide+xml"/>
  <Override PartName="/ppt/slides/slide2785.xml" ContentType="application/vnd.openxmlformats-officedocument.presentationml.slide+xml"/>
  <Override PartName="/ppt/slides/slide4984.xml" ContentType="application/vnd.openxmlformats-officedocument.presentationml.slide+xml"/>
  <Override PartName="/ppt/slides/slide1252.xml" ContentType="application/vnd.openxmlformats-officedocument.presentationml.slide+xml"/>
  <Override PartName="/ppt/slides/slide1744.xml" ContentType="application/vnd.openxmlformats-officedocument.presentationml.slide+xml"/>
  <Override PartName="/ppt/slides/slide2293.xml" ContentType="application/vnd.openxmlformats-officedocument.presentationml.slide+xml"/>
  <Override PartName="/ppt/slides/slide3079.xml" ContentType="application/vnd.openxmlformats-officedocument.presentationml.slide+xml"/>
  <Override PartName="/ppt/slides/slide3943.xml" ContentType="application/vnd.openxmlformats-officedocument.presentationml.slide+xml"/>
  <Override PartName="/ppt/slides/slide4492.xml" ContentType="application/vnd.openxmlformats-officedocument.presentationml.slide+xml"/>
  <Override PartName="/ppt/slides/slide4729.xml" ContentType="application/vnd.openxmlformats-officedocument.presentationml.slide+xml"/>
  <Override PartName="/ppt/slides/slide5278.xml" ContentType="application/vnd.openxmlformats-officedocument.presentationml.slide+xml"/>
  <Override PartName="/ppt/slides/slide2038.xml" ContentType="application/vnd.openxmlformats-officedocument.presentationml.slide+xml"/>
  <Override PartName="/ppt/slides/slide2902.xml" ContentType="application/vnd.openxmlformats-officedocument.presentationml.slide+xml"/>
  <Override PartName="/ppt/slides/slide3451.xml" ContentType="application/vnd.openxmlformats-officedocument.presentationml.slide+xml"/>
  <Override PartName="/ppt/slides/slide4237.xml" ContentType="application/vnd.openxmlformats-officedocument.presentationml.slide+xml"/>
  <Override PartName="/ppt/slides/slide667.xml" ContentType="application/vnd.openxmlformats-officedocument.presentationml.slide+xml"/>
  <Override PartName="/ppt/slides/slide1845.xml" ContentType="application/vnd.openxmlformats-officedocument.presentationml.slide+xml"/>
  <Override PartName="/ppt/slides/slide2394.xml" ContentType="application/vnd.openxmlformats-officedocument.presentationml.slide+xml"/>
  <Override PartName="/ppt/slides/slide2410.xml" ContentType="application/vnd.openxmlformats-officedocument.presentationml.slide+xml"/>
  <Override PartName="/ppt/slides/slide2886.xml" ContentType="application/vnd.openxmlformats-officedocument.presentationml.slide+xml"/>
  <Override PartName="/ppt/slides/slide175.xml" ContentType="application/vnd.openxmlformats-officedocument.presentationml.slide+xml"/>
  <Override PartName="/ppt/slides/slide1353.xml" ContentType="application/vnd.openxmlformats-officedocument.presentationml.slide+xml"/>
  <Override PartName="/ppt/slides/slide2139.xml" ContentType="application/vnd.openxmlformats-officedocument.presentationml.slide+xml"/>
  <Override PartName="/ppt/slides/slide4593.xml" ContentType="application/vnd.openxmlformats-officedocument.presentationml.slide+xml"/>
  <Override PartName="/ppt/slides/slide768.xml" ContentType="application/vnd.openxmlformats-officedocument.presentationml.slide+xml"/>
  <Override PartName="/ppt/slides/slide2511.xml" ContentType="application/vnd.openxmlformats-officedocument.presentationml.slide+xml"/>
  <Override PartName="/ppt/slides/slide2987.xml" ContentType="application/vnd.openxmlformats-officedocument.presentationml.slide+xml"/>
  <Override PartName="/ppt/slides/slide3060.xml" ContentType="application/vnd.openxmlformats-officedocument.presentationml.slide+xml"/>
  <Override PartName="/ppt/slides/slide3552.xml" ContentType="application/vnd.openxmlformats-officedocument.presentationml.slide+xml"/>
  <Override PartName="/ppt/slides/slide4338.xml" ContentType="application/vnd.openxmlformats-officedocument.presentationml.slide+xml"/>
  <Override PartName="/ppt/slides/slide58.xml" ContentType="application/vnd.openxmlformats-officedocument.presentationml.slide+xml"/>
  <Override PartName="/ppt/slides/slide276.xml" ContentType="application/vnd.openxmlformats-officedocument.presentationml.slide+xml"/>
  <Override PartName="/ppt/slides/slide1946.xml" ContentType="application/vnd.openxmlformats-officedocument.presentationml.slide+xml"/>
  <Override PartName="/ppt/slides/slide2495.xml" ContentType="application/vnd.openxmlformats-officedocument.presentationml.slide+xml"/>
  <Override PartName="/ppt/slides/slide4694.xml" ContentType="application/vnd.openxmlformats-officedocument.presentationml.slide+xml"/>
  <Override PartName="/ppt/slides/slide4710.xml" ContentType="application/vnd.openxmlformats-officedocument.presentationml.slide+xml"/>
  <Override PartName="/ppt/slides/slide1454.xml" ContentType="application/vnd.openxmlformats-officedocument.presentationml.slide+xml"/>
  <Override PartName="/ppt/slides/slide3653.xml" ContentType="application/vnd.openxmlformats-officedocument.presentationml.slide+xml"/>
  <Override PartName="/ppt/slides/slide4439.xml" ContentType="application/vnd.openxmlformats-officedocument.presentationml.slide+xml"/>
  <Override PartName="/ppt/slides/slide5004.xml" ContentType="application/vnd.openxmlformats-officedocument.presentationml.slide+xml"/>
  <Override PartName="/ppt/slides/slide869.xml" ContentType="application/vnd.openxmlformats-officedocument.presentationml.slide+xml"/>
  <Override PartName="/ppt/slides/slide2612.xml" ContentType="application/vnd.openxmlformats-officedocument.presentationml.slide+xml"/>
  <Override PartName="/ppt/slides/slide3161.xml" ContentType="application/vnd.openxmlformats-officedocument.presentationml.slide+xml"/>
  <Override PartName="/ppt/slides/slide377.xml" ContentType="application/vnd.openxmlformats-officedocument.presentationml.slide+xml"/>
  <Override PartName="/ppt/slides/slide2120.xml" ContentType="application/vnd.openxmlformats-officedocument.presentationml.slide+xml"/>
  <Override PartName="/ppt/slides/slide2596.xml" ContentType="application/vnd.openxmlformats-officedocument.presentationml.slide+xml"/>
  <Override PartName="/ppt/slides/slide4795.xml" ContentType="application/vnd.openxmlformats-officedocument.presentationml.slide+xml"/>
  <Override PartName="/ppt/slides/slide4811.xml" ContentType="application/vnd.openxmlformats-officedocument.presentationml.slide+xml"/>
  <Override PartName="/ppt/slides/slide5105.xml" ContentType="application/vnd.openxmlformats-officedocument.presentationml.slide+xml"/>
  <Override PartName="/ppt/slides/slide1063.xml" ContentType="application/vnd.openxmlformats-officedocument.presentationml.slide+xml"/>
  <Override PartName="/ppt/slides/slide1555.xml" ContentType="application/vnd.openxmlformats-officedocument.presentationml.slide+xml"/>
  <Override PartName="/ppt/slides/slide3754.xml" ContentType="application/vnd.openxmlformats-officedocument.presentationml.slide+xml"/>
  <Override PartName="/ppt/slides/slide5089.xml" ContentType="application/vnd.openxmlformats-officedocument.presentationml.slide+xml"/>
  <Override PartName="/ppt/slides/slide2697.xml" ContentType="application/vnd.openxmlformats-officedocument.presentationml.slide+xml"/>
  <Override PartName="/ppt/slides/slide2713.xml" ContentType="application/vnd.openxmlformats-officedocument.presentationml.slide+xml"/>
  <Override PartName="/ppt/slides/slide3262.xml" ContentType="application/vnd.openxmlformats-officedocument.presentationml.slide+xml"/>
  <Override PartName="/ppt/slides/slide4048.xml" ContentType="application/vnd.openxmlformats-officedocument.presentationml.slide+xml"/>
  <Override PartName="/ppt/slides/slide4912.xml" ContentType="application/vnd.openxmlformats-officedocument.presentationml.slide+xml"/>
  <Override PartName="/ppt/slides/slide478.xml" ContentType="application/vnd.openxmlformats-officedocument.presentationml.slide+xml"/>
  <Override PartName="/ppt/slides/slide1656.xml" ContentType="application/vnd.openxmlformats-officedocument.presentationml.slide+xml"/>
  <Override PartName="/ppt/slides/slide2221.xml" ContentType="application/vnd.openxmlformats-officedocument.presentationml.slide+xml"/>
  <Override PartName="/ppt/slides/slide3007.xml" ContentType="application/vnd.openxmlformats-officedocument.presentationml.slide+xml"/>
  <Override PartName="/ppt/slides/slide4420.xml" ContentType="application/vnd.openxmlformats-officedocument.presentationml.slide+xml"/>
  <Override PartName="/ppt/slides/slide4896.xml" ContentType="application/vnd.openxmlformats-officedocument.presentationml.slide+xml"/>
  <Override PartName="/ppt/slides/slide5206.xml" ContentType="application/vnd.openxmlformats-officedocument.presentationml.slide+xml"/>
  <Override PartName="/ppt/slides/slide850.xml" ContentType="application/vnd.openxmlformats-officedocument.presentationml.slide+xml"/>
  <Override PartName="/ppt/slides/slide1164.xml" ContentType="application/vnd.openxmlformats-officedocument.presentationml.slide+xml"/>
  <Override PartName="/ppt/slides/slide2814.xml" ContentType="application/vnd.openxmlformats-officedocument.presentationml.slide+xml"/>
  <Override PartName="/ppt/slides/slide3363.xml" ContentType="application/vnd.openxmlformats-officedocument.presentationml.slide+xml"/>
  <Override PartName="/ppt/slides/slide3855.xml" ContentType="application/vnd.openxmlformats-officedocument.presentationml.slide+xml"/>
  <Override PartName="/ppt/slides/slide103.xml" ContentType="application/vnd.openxmlformats-officedocument.presentationml.slide+xml"/>
  <Override PartName="/ppt/slides/slide579.xml" ContentType="application/vnd.openxmlformats-officedocument.presentationml.slide+xml"/>
  <Override PartName="/ppt/slides/slide2322.xml" ContentType="application/vnd.openxmlformats-officedocument.presentationml.slide+xml"/>
  <Override PartName="/ppt/slides/slide2798.xml" ContentType="application/vnd.openxmlformats-officedocument.presentationml.slide+xml"/>
  <Override PartName="/ppt/slides/slide3108.xml" ContentType="application/vnd.openxmlformats-officedocument.presentationml.slide+xml"/>
  <Override PartName="/ppt/slides/slide4149.xml" ContentType="application/vnd.openxmlformats-officedocument.presentationml.slide+xml"/>
  <Override PartName="/ppt/slideLayouts/slideLayout7.xml" ContentType="application/vnd.openxmlformats-officedocument.presentationml.slideLayout+xml"/>
  <Override PartName="/ppt/slides/slide951.xml" ContentType="application/vnd.openxmlformats-officedocument.presentationml.slide+xml"/>
  <Override PartName="/ppt/slides/slide1757.xml" ContentType="application/vnd.openxmlformats-officedocument.presentationml.slide+xml"/>
  <Override PartName="/ppt/slides/slide3956.xml" ContentType="application/vnd.openxmlformats-officedocument.presentationml.slide+xml"/>
  <Override PartName="/ppt/slides/slide4521.xml" ContentType="application/vnd.openxmlformats-officedocument.presentationml.slide+xml"/>
  <Override PartName="/ppt/slides/slide4997.xml" ContentType="application/vnd.openxmlformats-officedocument.presentationml.slide+xml"/>
  <Override PartName="/ppt/slides/slide5070.xml" ContentType="application/vnd.openxmlformats-officedocument.presentationml.slide+xml"/>
  <Override PartName="/ppt/slides/slide5307.xml" ContentType="application/vnd.openxmlformats-officedocument.presentationml.slide+xml"/>
  <Override PartName="/ppt/slides/slide1265.xml" ContentType="application/vnd.openxmlformats-officedocument.presentationml.slide+xml"/>
  <Override PartName="/ppt/slides/slide2915.xml" ContentType="application/vnd.openxmlformats-officedocument.presentationml.slide+xml"/>
  <Override PartName="/ppt/slides/slide3464.xml" ContentType="application/vnd.openxmlformats-officedocument.presentationml.slide+xml"/>
  <Override PartName="/ppt/slides/slide204.xml" ContentType="application/vnd.openxmlformats-officedocument.presentationml.slide+xml"/>
  <Override PartName="/ppt/slides/slide2423.xml" ContentType="application/vnd.openxmlformats-officedocument.presentationml.slide+xml"/>
  <Override PartName="/ppt/slides/slide2899.xml" ContentType="application/vnd.openxmlformats-officedocument.presentationml.slide+xml"/>
  <Override PartName="/ppt/slides/slide3209.xml" ContentType="application/vnd.openxmlformats-officedocument.presentationml.slide+xml"/>
  <Override PartName="/ppt/slides/slide4622.xml" ContentType="application/vnd.openxmlformats-officedocument.presentationml.slide+xml"/>
  <Override PartName="/ppt/slides/slide5171.xml" ContentType="application/vnd.openxmlformats-officedocument.presentationml.slide+xml"/>
  <Override PartName="/ppt/slides/slide188.xml" ContentType="application/vnd.openxmlformats-officedocument.presentationml.slide+xml"/>
  <Override PartName="/ppt/slides/slide1366.xml" ContentType="application/vnd.openxmlformats-officedocument.presentationml.slide+xml"/>
  <Override PartName="/ppt/slides/slide1858.xml" ContentType="application/vnd.openxmlformats-officedocument.presentationml.slide+xml"/>
  <Override PartName="/ppt/slides/slide4130.xml" ContentType="application/vnd.openxmlformats-officedocument.presentationml.slide+xml"/>
  <Override PartName="/ppt/slides/slide560.xml" ContentType="application/vnd.openxmlformats-officedocument.presentationml.slide+xml"/>
  <Override PartName="/ppt/slides/slide3565.xml" ContentType="application/vnd.openxmlformats-officedocument.presentationml.slide+xml"/>
  <Override PartName="/ppt/slides/slide305.xml" ContentType="application/vnd.openxmlformats-officedocument.presentationml.slide+xml"/>
  <Override PartName="/ppt/slides/slide1959.xml" ContentType="application/vnd.openxmlformats-officedocument.presentationml.slide+xml"/>
  <Override PartName="/ppt/slides/slide2032.xml" ContentType="application/vnd.openxmlformats-officedocument.presentationml.slide+xml"/>
  <Override PartName="/ppt/slides/slide2524.xml" ContentType="application/vnd.openxmlformats-officedocument.presentationml.slide+xml"/>
  <Override PartName="/ppt/slides/slide3073.xml" ContentType="application/vnd.openxmlformats-officedocument.presentationml.slide+xml"/>
  <Override PartName="/ppt/slides/slide4723.xml" ContentType="application/vnd.openxmlformats-officedocument.presentationml.slide+xml"/>
  <Override PartName="/ppt/slides/slide5272.xml" ContentType="application/vnd.openxmlformats-officedocument.presentationml.slide+xml"/>
  <Override PartName="/ppt/slides/slide289.xml" ContentType="application/vnd.openxmlformats-officedocument.presentationml.slide+xml"/>
  <Override PartName="/ppt/slides/slide1467.xml" ContentType="application/vnd.openxmlformats-officedocument.presentationml.slide+xml"/>
  <Override PartName="/ppt/slides/slide2880.xml" ContentType="application/vnd.openxmlformats-officedocument.presentationml.slide+xml"/>
  <Override PartName="/ppt/slides/slide4231.xml" ContentType="application/vnd.openxmlformats-officedocument.presentationml.slide+xml"/>
  <Override PartName="/ppt/slides/slide5017.xml" ContentType="application/vnd.openxmlformats-officedocument.presentationml.slide+xml"/>
  <Override PartName="/ppt/slides/slide661.xml" ContentType="application/vnd.openxmlformats-officedocument.presentationml.slide+xml"/>
  <Override PartName="/ppt/slides/slide2625.xml" ContentType="application/vnd.openxmlformats-officedocument.presentationml.slide+xml"/>
  <Override PartName="/ppt/slides/slide3174.xml" ContentType="application/vnd.openxmlformats-officedocument.presentationml.slide+xml"/>
  <Override PartName="/ppt/slides/slide3666.xml" ContentType="application/vnd.openxmlformats-officedocument.presentationml.slide+xml"/>
  <Override PartName="/ppt/slides/slide406.xml" ContentType="application/vnd.openxmlformats-officedocument.presentationml.slide+xml"/>
  <Override PartName="/ppt/slides/slide2133.xml" ContentType="application/vnd.openxmlformats-officedocument.presentationml.slide+xml"/>
  <Override PartName="/ppt/slides/slide4824.xml" ContentType="application/vnd.openxmlformats-officedocument.presentationml.slide+xml"/>
  <Override PartName="/ppt/slides/slide52.xml" ContentType="application/vnd.openxmlformats-officedocument.presentationml.slide+xml"/>
  <Override PartName="/ppt/slides/slide762.xml" ContentType="application/vnd.openxmlformats-officedocument.presentationml.slide+xml"/>
  <Override PartName="/ppt/slides/slide1568.xml" ContentType="application/vnd.openxmlformats-officedocument.presentationml.slide+xml"/>
  <Override PartName="/ppt/slides/slide2981.xml" ContentType="application/vnd.openxmlformats-officedocument.presentationml.slide+xml"/>
  <Override PartName="/ppt/slides/slide3767.xml" ContentType="application/vnd.openxmlformats-officedocument.presentationml.slide+xml"/>
  <Override PartName="/ppt/slides/slide4332.xml" ContentType="application/vnd.openxmlformats-officedocument.presentationml.slide+xml"/>
  <Override PartName="/ppt/slides/slide5118.xml" ContentType="application/vnd.openxmlformats-officedocument.presentationml.slide+xml"/>
  <Override PartName="/ppt/slides/slide270.xml" ContentType="application/vnd.openxmlformats-officedocument.presentationml.slide+xml"/>
  <Override PartName="/ppt/slides/slide507.xml" ContentType="application/vnd.openxmlformats-officedocument.presentationml.slide+xml"/>
  <Override PartName="/ppt/slides/slide1076.xml" ContentType="application/vnd.openxmlformats-officedocument.presentationml.slide+xml"/>
  <Override PartName="/ppt/slides/slide1940.xml" ContentType="application/vnd.openxmlformats-officedocument.presentationml.slide+xml"/>
  <Override PartName="/ppt/slides/slide2726.xml" ContentType="application/vnd.openxmlformats-officedocument.presentationml.slide+xml"/>
  <Override PartName="/ppt/slides/slide3275.xml" ContentType="application/vnd.openxmlformats-officedocument.presentationml.slide+xml"/>
  <Override PartName="/ppt/slides/slide4925.xml" ContentType="application/vnd.openxmlformats-officedocument.presentationml.slide+xml"/>
  <Override PartName="/ppt/slides/slide2234.xml" ContentType="application/vnd.openxmlformats-officedocument.presentationml.slide+xml"/>
  <Override PartName="/ppt/slides/slide4433.xml" ContentType="application/vnd.openxmlformats-officedocument.presentationml.slide+xml"/>
  <Override PartName="/ppt/slides/slide5219.xml" ContentType="application/vnd.openxmlformats-officedocument.presentationml.slide+xml"/>
  <Override PartName="/ppt/slides/slide863.xml" ContentType="application/vnd.openxmlformats-officedocument.presentationml.slide+xml"/>
  <Override PartName="/ppt/slides/slide1177.xml" ContentType="application/vnd.openxmlformats-officedocument.presentationml.slide+xml"/>
  <Override PartName="/ppt/slides/slide1669.xml" ContentType="application/vnd.openxmlformats-officedocument.presentationml.slide+xml"/>
  <Override PartName="/ppt/slides/slide3868.xml" ContentType="application/vnd.openxmlformats-officedocument.presentationml.slide+xml"/>
  <Override PartName="/ppt/slides/slide371.xml" ContentType="application/vnd.openxmlformats-officedocument.presentationml.slide+xml"/>
  <Override PartName="/ppt/slides/slide608.xml" ContentType="application/vnd.openxmlformats-officedocument.presentationml.slide+xml"/>
  <Override PartName="/ppt/slides/slide2590.xml" ContentType="application/vnd.openxmlformats-officedocument.presentationml.slide+xml"/>
  <Override PartName="/ppt/slides/slide2827.xml" ContentType="application/vnd.openxmlformats-officedocument.presentationml.slide+xml"/>
  <Override PartName="/ppt/slides/slide3376.xml" ContentType="application/vnd.openxmlformats-officedocument.presentationml.slide+xml"/>
  <Override PartName="/ppt/slides/slide116.xml" ContentType="application/vnd.openxmlformats-officedocument.presentationml.slide+xml"/>
  <Override PartName="/ppt/slides/slide2335.xml" ContentType="application/vnd.openxmlformats-officedocument.presentationml.slide+xml"/>
  <Override PartName="/ppt/slides/slide4534.xml" ContentType="application/vnd.openxmlformats-officedocument.presentationml.slide+xml"/>
  <Override PartName="/ppt/slides/slide5083.xml" ContentType="application/vnd.openxmlformats-officedocument.presentationml.slide+xml"/>
  <Override PartName="/ppt/slides/slide472.xml" ContentType="application/vnd.openxmlformats-officedocument.presentationml.slide+xml"/>
  <Override PartName="/ppt/slides/slide964.xml" ContentType="application/vnd.openxmlformats-officedocument.presentationml.slide+xml"/>
  <Override PartName="/ppt/slides/slide1278.xml" ContentType="application/vnd.openxmlformats-officedocument.presentationml.slide+xml"/>
  <Override PartName="/ppt/slides/slide2691.xml" ContentType="application/vnd.openxmlformats-officedocument.presentationml.slide+xml"/>
  <Override PartName="/ppt/slides/slide2928.xml" ContentType="application/vnd.openxmlformats-officedocument.presentationml.slide+xml"/>
  <Override PartName="/ppt/slides/slide3477.xml" ContentType="application/vnd.openxmlformats-officedocument.presentationml.slide+xml"/>
  <Override PartName="/ppt/slides/slide3969.xml" ContentType="application/vnd.openxmlformats-officedocument.presentationml.slide+xml"/>
  <Override PartName="/ppt/slides/slide4042.xml" ContentType="application/vnd.openxmlformats-officedocument.presentationml.slide+xml"/>
  <Override PartName="/ppt/slides/slide217.xml" ContentType="application/vnd.openxmlformats-officedocument.presentationml.slide+xml"/>
  <Override PartName="/ppt/slides/slide709.xml" ContentType="application/vnd.openxmlformats-officedocument.presentationml.slide+xml"/>
  <Override PartName="/ppt/slides/slide1650.xml" ContentType="application/vnd.openxmlformats-officedocument.presentationml.slide+xml"/>
  <Override PartName="/ppt/slides/slide2436.xml" ContentType="application/vnd.openxmlformats-officedocument.presentationml.slide+xml"/>
  <Override PartName="/ppt/slides/slide3001.xml" ContentType="application/vnd.openxmlformats-officedocument.presentationml.slide+xml"/>
  <Override PartName="/ppt/slides/slide4890.xml" ContentType="application/vnd.openxmlformats-officedocument.presentationml.slide+xml"/>
  <Override PartName="/ppt/slides/slide5200.xml" ContentType="application/vnd.openxmlformats-officedocument.presentationml.slide+xml"/>
  <Override PartName="/ppt/slides/slide4143.xml" ContentType="application/vnd.openxmlformats-officedocument.presentationml.slide+xml"/>
  <Override PartName="/ppt/slides/slide4635.xml" ContentType="application/vnd.openxmlformats-officedocument.presentationml.slide+xml"/>
  <Override PartName="/ppt/slides/slide5184.xml" ContentType="application/vnd.openxmlformats-officedocument.presentationml.slide+xml"/>
  <Override PartName="/ppt/slides/slide573.xml" ContentType="application/vnd.openxmlformats-officedocument.presentationml.slide+xml"/>
  <Override PartName="/ppt/slides/slide1379.xml" ContentType="application/vnd.openxmlformats-officedocument.presentationml.slide+xml"/>
  <Override PartName="/ppt/slides/slide2792.xml" ContentType="application/vnd.openxmlformats-officedocument.presentationml.slide+xml"/>
  <Override PartName="/ppt/slides/slide3102.xml" ContentType="application/vnd.openxmlformats-officedocument.presentationml.slide+xml"/>
  <Override PartName="/ppt/slides/slide3578.xml" ContentType="application/vnd.openxmlformats-officedocument.presentationml.slide+xml"/>
  <Override PartName="/ppt/slides/slide4991.xml" ContentType="application/vnd.openxmlformats-officedocument.presentationml.slide+xml"/>
  <Override PartName="/ppt/slideLayouts/slideLayout1.xml" ContentType="application/vnd.openxmlformats-officedocument.presentationml.slideLayout+xml"/>
  <Override PartName="/ppt/slides/slide318.xml" ContentType="application/vnd.openxmlformats-officedocument.presentationml.slide+xml"/>
  <Override PartName="/ppt/slides/slide1751.xml" ContentType="application/vnd.openxmlformats-officedocument.presentationml.slide+xml"/>
  <Override PartName="/ppt/slides/slide2537.xml" ContentType="application/vnd.openxmlformats-officedocument.presentationml.slide+xml"/>
  <Override PartName="/ppt/slides/slide3086.xml" ContentType="application/vnd.openxmlformats-officedocument.presentationml.slide+xml"/>
  <Override PartName="/ppt/slides/slide3950.xml" ContentType="application/vnd.openxmlformats-officedocument.presentationml.slide+xml"/>
  <Override PartName="/ppt/slides/slide4736.xml" ContentType="application/vnd.openxmlformats-officedocument.presentationml.slide+xml"/>
  <Override PartName="/ppt/slides/slide5285.xml" ContentType="application/vnd.openxmlformats-officedocument.presentationml.slide+xml"/>
  <Override PartName="/ppt/slides/slide5301.xml" ContentType="application/vnd.openxmlformats-officedocument.presentationml.slide+xml"/>
  <Override PartName="/ppt/slides/slide2045.xml" ContentType="application/vnd.openxmlformats-officedocument.presentationml.slide+xml"/>
  <Override PartName="/ppt/slides/slide4244.xml" ContentType="application/vnd.openxmlformats-officedocument.presentationml.slide+xml"/>
  <Override PartName="/ppt/slides/slide674.xml" ContentType="application/vnd.openxmlformats-officedocument.presentationml.slide+xml"/>
  <Override PartName="/ppt/slides/slide1004.xml" ContentType="application/vnd.openxmlformats-officedocument.presentationml.slide+xml"/>
  <Override PartName="/ppt/slides/slide2893.xml" ContentType="application/vnd.openxmlformats-officedocument.presentationml.slide+xml"/>
  <Override PartName="/ppt/slides/slide3203.xml" ContentType="application/vnd.openxmlformats-officedocument.presentationml.slide+xml"/>
  <Override PartName="/ppt/slides/slide3679.xml" ContentType="application/vnd.openxmlformats-officedocument.presentationml.slide+xml"/>
  <Override PartName="/ppt/slides/slide182.xml" ContentType="application/vnd.openxmlformats-officedocument.presentationml.slide+xml"/>
  <Override PartName="/ppt/slides/slide419.xml" ContentType="application/vnd.openxmlformats-officedocument.presentationml.slide+xml"/>
  <Override PartName="/ppt/slides/slide1360.xml" ContentType="application/vnd.openxmlformats-officedocument.presentationml.slide+xml"/>
  <Override PartName="/ppt/slides/slide1852.xml" ContentType="application/vnd.openxmlformats-officedocument.presentationml.slide+xml"/>
  <Override PartName="/ppt/slides/slide2146.xml" ContentType="application/vnd.openxmlformats-officedocument.presentationml.slide+xml"/>
  <Override PartName="/ppt/slides/slide2638.xml" ContentType="application/vnd.openxmlformats-officedocument.presentationml.slide+xml"/>
  <Override PartName="/ppt/slides/slide3187.xml" ContentType="application/vnd.openxmlformats-officedocument.presentationml.slide+xml"/>
  <Override PartName="/ppt/slides/slide4837.xml" ContentType="application/vnd.openxmlformats-officedocument.presentationml.slide+xml"/>
  <Override PartName="/ppt/slides/slide1105.xml" ContentType="application/vnd.openxmlformats-officedocument.presentationml.slide+xml"/>
  <Override PartName="/ppt/slides/slide2994.xml" ContentType="application/vnd.openxmlformats-officedocument.presentationml.slide+xml"/>
  <Override PartName="/ppt/slides/slide4345.xml" ContentType="application/vnd.openxmlformats-officedocument.presentationml.slide+xml"/>
  <Override PartName="/ppt/slides/slide65.xml" ContentType="application/vnd.openxmlformats-officedocument.presentationml.slide+xml"/>
  <Override PartName="/ppt/slides/slide283.xml" ContentType="application/vnd.openxmlformats-officedocument.presentationml.slide+xml"/>
  <Override PartName="/ppt/slides/slide775.xml" ContentType="application/vnd.openxmlformats-officedocument.presentationml.slide+xml"/>
  <Override PartName="/ppt/slides/slide1089.xml" ContentType="application/vnd.openxmlformats-officedocument.presentationml.slide+xml"/>
  <Override PartName="/ppt/slides/slide1953.xml" ContentType="application/vnd.openxmlformats-officedocument.presentationml.slide+xml"/>
  <Override PartName="/ppt/slides/slide2739.xml" ContentType="application/vnd.openxmlformats-officedocument.presentationml.slide+xml"/>
  <Override PartName="/ppt/slides/slide3288.xml" ContentType="application/vnd.openxmlformats-officedocument.presentationml.slide+xml"/>
  <Override PartName="/ppt/slides/slide3304.xml" ContentType="application/vnd.openxmlformats-officedocument.presentationml.slide+xml"/>
  <Override PartName="/ppt/slides/slide1461.xml" ContentType="application/vnd.openxmlformats-officedocument.presentationml.slide+xml"/>
  <Override PartName="/ppt/slides/slide2247.xml" ContentType="application/vnd.openxmlformats-officedocument.presentationml.slide+xml"/>
  <Override PartName="/ppt/slides/slide3660.xml" ContentType="application/vnd.openxmlformats-officedocument.presentationml.slide+xml"/>
  <Override PartName="/ppt/slides/slide4938.xml" ContentType="application/vnd.openxmlformats-officedocument.presentationml.slide+xml"/>
  <Override PartName="/ppt/slides/slide5011.xml" ContentType="application/vnd.openxmlformats-officedocument.presentationml.slide+xml"/>
  <Override PartName="/ppt/slides/slide400.xml" ContentType="application/vnd.openxmlformats-officedocument.presentationml.slide+xml"/>
  <Override PartName="/ppt/slides/slide876.xml" ContentType="application/vnd.openxmlformats-officedocument.presentationml.slide+xml"/>
  <Override PartName="/ppt/slides/slide1206.xml" ContentType="application/vnd.openxmlformats-officedocument.presentationml.slide+xml"/>
  <Override PartName="/ppt/slides/slide3405.xml" ContentType="application/vnd.openxmlformats-officedocument.presentationml.slide+xml"/>
  <Override PartName="/ppt/slides/slide4446.xml" ContentType="application/vnd.openxmlformats-officedocument.presentationml.slide+xml"/>
  <Override PartName="/ppt/slides/slide384.xml" ContentType="application/vnd.openxmlformats-officedocument.presentationml.slide+xml"/>
  <Override PartName="/ppt/slides/slide3389.xml" ContentType="application/vnd.openxmlformats-officedocument.presentationml.slide+xml"/>
  <Override PartName="/ppt/slides/slide129.xml" ContentType="application/vnd.openxmlformats-officedocument.presentationml.slide+xml"/>
  <Override PartName="/ppt/slides/slide1562.xml" ContentType="application/vnd.openxmlformats-officedocument.presentationml.slide+xml"/>
  <Override PartName="/ppt/slides/slide2348.xml" ContentType="application/vnd.openxmlformats-officedocument.presentationml.slide+xml"/>
  <Override PartName="/ppt/slides/slide3761.xml" ContentType="application/vnd.openxmlformats-officedocument.presentationml.slide+xml"/>
  <Override PartName="/ppt/slides/slide4547.xml" ContentType="application/vnd.openxmlformats-officedocument.presentationml.slide+xml"/>
  <Override PartName="/ppt/slides/slide5096.xml" ContentType="application/vnd.openxmlformats-officedocument.presentationml.slide+xml"/>
  <Override PartName="/ppt/slides/slide5112.xml" ContentType="application/vnd.openxmlformats-officedocument.presentationml.slide+xml"/>
  <Override PartName="/ppt/slides/slide501.xml" ContentType="application/vnd.openxmlformats-officedocument.presentationml.slide+xml"/>
  <Override PartName="/ppt/slides/slide977.xml" ContentType="application/vnd.openxmlformats-officedocument.presentationml.slide+xml"/>
  <Override PartName="/ppt/slides/slide1070.xml" ContentType="application/vnd.openxmlformats-officedocument.presentationml.slide+xml"/>
  <Override PartName="/ppt/slides/slide1307.xml" ContentType="application/vnd.openxmlformats-officedocument.presentationml.slide+xml"/>
  <Override PartName="/ppt/slides/slide2720.xml" ContentType="application/vnd.openxmlformats-officedocument.presentationml.slide+xml"/>
  <Override PartName="/ppt/slides/slide3506.xml" ContentType="application/vnd.openxmlformats-officedocument.presentationml.slide+xml"/>
  <Override PartName="/ppt/slides/slide4055.xml" ContentType="application/vnd.openxmlformats-officedocument.presentationml.slide+xml"/>
  <Override PartName="/ppt/slides/slide485.xml" ContentType="application/vnd.openxmlformats-officedocument.presentationml.slide+xml"/>
  <Override PartName="/ppt/slides/slide1663.xml" ContentType="application/vnd.openxmlformats-officedocument.presentationml.slide+xml"/>
  <Override PartName="/ppt/slides/slide3014.xml" ContentType="application/vnd.openxmlformats-officedocument.presentationml.slide+xml"/>
  <Override PartName="/ppt/slides/slide5213.xml" ContentType="application/vnd.openxmlformats-officedocument.presentationml.slide+xml"/>
  <Override PartName="/ppt/viewProps.xml" ContentType="application/vnd.openxmlformats-officedocument.presentationml.viewProps+xml"/>
  <Override PartName="/ppt/slides/slide1171.xml" ContentType="application/vnd.openxmlformats-officedocument.presentationml.slide+xml"/>
  <Override PartName="/ppt/slides/slide1408.xml" ContentType="application/vnd.openxmlformats-officedocument.presentationml.slide+xml"/>
  <Override PartName="/ppt/slides/slide2449.xml" ContentType="application/vnd.openxmlformats-officedocument.presentationml.slide+xml"/>
  <Override PartName="/ppt/slides/slide3862.xml" ContentType="application/vnd.openxmlformats-officedocument.presentationml.slide+xml"/>
  <Override PartName="/ppt/slides/slide4648.xml" ContentType="application/vnd.openxmlformats-officedocument.presentationml.slide+xml"/>
  <Override PartName="/ppt/slides/slide5197.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slides/slide2821.xml" ContentType="application/vnd.openxmlformats-officedocument.presentationml.slide+xml"/>
  <Override PartName="/ppt/slides/slide3370.xml" ContentType="application/vnd.openxmlformats-officedocument.presentationml.slide+xml"/>
  <Override PartName="/ppt/slides/slide3607.xml" ContentType="application/vnd.openxmlformats-officedocument.presentationml.slide+xml"/>
  <Override PartName="/ppt/slides/slide4156.xml" ContentType="application/vnd.openxmlformats-officedocument.presentationml.slide+xml"/>
  <Override PartName="/ppt/slides/slide110.xml" ContentType="application/vnd.openxmlformats-officedocument.presentationml.slide+xml"/>
  <Override PartName="/ppt/slides/slide1764.xml" ContentType="application/vnd.openxmlformats-officedocument.presentationml.slide+xml"/>
  <Override PartName="/ppt/slides/slide3099.xml" ContentType="application/vnd.openxmlformats-officedocument.presentationml.slide+xml"/>
  <Override PartName="/ppt/slides/slide3115.xml" ContentType="application/vnd.openxmlformats-officedocument.presentationml.slide+xml"/>
  <Override PartName="/ppt/slides/slide5314.xml" ContentType="application/vnd.openxmlformats-officedocument.presentationml.slide+xml"/>
  <Override PartName="/ppt/slides/slide1272.xml" ContentType="application/vnd.openxmlformats-officedocument.presentationml.slide+xml"/>
  <Override PartName="/ppt/slides/slide1509.xml" ContentType="application/vnd.openxmlformats-officedocument.presentationml.slide+xml"/>
  <Override PartName="/ppt/slides/slide2058.xml" ContentType="application/vnd.openxmlformats-officedocument.presentationml.slide+xml"/>
  <Override PartName="/ppt/slides/slide2922.xml" ContentType="application/vnd.openxmlformats-officedocument.presentationml.slide+xml"/>
  <Override PartName="/ppt/slides/slide3471.xml" ContentType="application/vnd.openxmlformats-officedocument.presentationml.slide+xml"/>
  <Override PartName="/ppt/slides/slide3708.xml" ContentType="application/vnd.openxmlformats-officedocument.presentationml.slide+xml"/>
  <Override PartName="/ppt/slides/slide3963.xml" ContentType="application/vnd.openxmlformats-officedocument.presentationml.slide+xml"/>
  <Override PartName="/ppt/slides/slide4257.xml" ContentType="application/vnd.openxmlformats-officedocument.presentationml.slide+xml"/>
  <Override PartName="/ppt/slides/slide4749.xml" ContentType="application/vnd.openxmlformats-officedocument.presentationml.slide+xml"/>
  <Override PartName="/ppt/slides/slide5298.xml" ContentType="application/vnd.openxmlformats-officedocument.presentationml.slide+xml"/>
  <Override PartName="/ppt/slides/slide211.xml" ContentType="application/vnd.openxmlformats-officedocument.presentationml.slide+xml"/>
  <Override PartName="/ppt/slides/slide687.xml" ContentType="application/vnd.openxmlformats-officedocument.presentationml.slide+xml"/>
  <Override PartName="/ppt/slides/slide703.xml" ContentType="application/vnd.openxmlformats-officedocument.presentationml.slide+xml"/>
  <Override PartName="/ppt/slides/slide1017.xml" ContentType="application/vnd.openxmlformats-officedocument.presentationml.slide+xml"/>
  <Override PartName="/ppt/slides/slide2430.xml" ContentType="application/vnd.openxmlformats-officedocument.presentationml.slide+xml"/>
  <Override PartName="/ppt/slides/slide3216.xml" ContentType="application/vnd.openxmlformats-officedocument.presentationml.slide+xml"/>
  <Override PartName="/ppt/slides/slide195.xml" ContentType="application/vnd.openxmlformats-officedocument.presentationml.slide+xml"/>
  <Override PartName="/ppt/slides/slide1865.xml" ContentType="application/vnd.openxmlformats-officedocument.presentationml.slide+xml"/>
  <Override PartName="/ppt/slides/slide804.xml" ContentType="application/vnd.openxmlformats-officedocument.presentationml.slide+xml"/>
  <Override PartName="/ppt/slides/slide1373.xml" ContentType="application/vnd.openxmlformats-officedocument.presentationml.slide+xml"/>
  <Override PartName="/ppt/slides/slide2159.xml" ContentType="application/vnd.openxmlformats-officedocument.presentationml.slide+xml"/>
  <Override PartName="/ppt/slides/slide3572.xml" ContentType="application/vnd.openxmlformats-officedocument.presentationml.slide+xml"/>
  <Override PartName="/ppt/slides/slide3809.xml" ContentType="application/vnd.openxmlformats-officedocument.presentationml.slide+xml"/>
  <Override PartName="/ppt/slides/slide4358.xml" ContentType="application/vnd.openxmlformats-officedocument.presentationml.slide+xml"/>
  <Override PartName="/ppt/slides/slide78.xml" ContentType="application/vnd.openxmlformats-officedocument.presentationml.slide+xml"/>
  <Override PartName="/ppt/slides/slide312.xml" ContentType="application/vnd.openxmlformats-officedocument.presentationml.slide+xml"/>
  <Override PartName="/ppt/slides/slide788.xml" ContentType="application/vnd.openxmlformats-officedocument.presentationml.slide+xml"/>
  <Override PartName="/ppt/slides/slide1118.xml" ContentType="application/vnd.openxmlformats-officedocument.presentationml.slide+xml"/>
  <Override PartName="/ppt/slides/slide2531.xml" ContentType="application/vnd.openxmlformats-officedocument.presentationml.slide+xml"/>
  <Override PartName="/ppt/slides/slide3080.xml" ContentType="application/vnd.openxmlformats-officedocument.presentationml.slide+xml"/>
  <Override PartName="/ppt/slides/slide3317.xml" ContentType="application/vnd.openxmlformats-officedocument.presentationml.slide+xml"/>
  <Override PartName="/ppt/slides/slide4730.xml" ContentType="application/vnd.openxmlformats-officedocument.presentationml.slide+xml"/>
  <Override PartName="/docProps/core.xml" ContentType="application/vnd.openxmlformats-package.core-properties+xml"/>
  <Override PartName="/ppt/slides/slide296.xml" ContentType="application/vnd.openxmlformats-officedocument.presentationml.slide+xml"/>
  <Override PartName="/ppt/slides/slide1474.xml" ContentType="application/vnd.openxmlformats-officedocument.presentationml.slide+xml"/>
  <Override PartName="/ppt/slides/slide1966.xml" ContentType="application/vnd.openxmlformats-officedocument.presentationml.slide+xml"/>
  <Override PartName="/ppt/slides/slide5024.xml" ContentType="application/vnd.openxmlformats-officedocument.presentationml.slide+xml"/>
  <Override PartName="/ppt/slides/slide905.xml" ContentType="application/vnd.openxmlformats-officedocument.presentationml.slide+xml"/>
  <Override PartName="/ppt/slides/slide1219.xml" ContentType="application/vnd.openxmlformats-officedocument.presentationml.slide+xml"/>
  <Override PartName="/ppt/slides/slide3181.xml" ContentType="application/vnd.openxmlformats-officedocument.presentationml.slide+xml"/>
  <Override PartName="/ppt/slides/slide3673.xml" ContentType="application/vnd.openxmlformats-officedocument.presentationml.slide+xml"/>
  <Override PartName="/ppt/slides/slide4459.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889.xml" ContentType="application/vnd.openxmlformats-officedocument.presentationml.slide+xml"/>
  <Override PartName="/ppt/slides/slide2140.xml" ContentType="application/vnd.openxmlformats-officedocument.presentationml.slide+xml"/>
  <Override PartName="/ppt/slides/slide2632.xml" ContentType="application/vnd.openxmlformats-officedocument.presentationml.slide+xml"/>
  <Override PartName="/ppt/slides/slide3418.xml" ContentType="application/vnd.openxmlformats-officedocument.presentationml.slide+xml"/>
  <Override PartName="/ppt/slides/slide4831.xml" ContentType="application/vnd.openxmlformats-officedocument.presentationml.slide+xml"/>
  <Override PartName="/ppt/slides/slide1575.xml" ContentType="application/vnd.openxmlformats-officedocument.presentationml.slide+xml"/>
  <Override PartName="/ppt/slides/slide3774.xml" ContentType="application/vnd.openxmlformats-officedocument.presentationml.slide+xml"/>
  <Override PartName="/ppt/slides/slide5125.xml" ContentType="application/vnd.openxmlformats-officedocument.presentationml.slide+xml"/>
  <Override PartName="/ppt/slides/slide514.xml" ContentType="application/vnd.openxmlformats-officedocument.presentationml.slide+xml"/>
  <Override PartName="/ppt/slides/slide1083.xml" ContentType="application/vnd.openxmlformats-officedocument.presentationml.slide+xml"/>
  <Override PartName="/ppt/slides/slide2733.xml" ContentType="application/vnd.openxmlformats-officedocument.presentationml.slide+xml"/>
  <Override PartName="/ppt/slides/slide3282.xml" ContentType="application/vnd.openxmlformats-officedocument.presentationml.slide+xml"/>
  <Override PartName="/ppt/slides/slide3519.xml" ContentType="application/vnd.openxmlformats-officedocument.presentationml.slide+xml"/>
  <Override PartName="/ppt/slides/slide4068.xml" ContentType="application/vnd.openxmlformats-officedocument.presentationml.slide+xml"/>
  <Override PartName="/ppt/slides/slide498.xml" ContentType="application/vnd.openxmlformats-officedocument.presentationml.slide+xml"/>
  <Override PartName="/ppt/slides/slide2241.xml" ContentType="application/vnd.openxmlformats-officedocument.presentationml.slide+xml"/>
  <Override PartName="/ppt/slides/slide3027.xml" ContentType="application/vnd.openxmlformats-officedocument.presentationml.slide+xml"/>
  <Override PartName="/ppt/slides/slide4440.xml" ContentType="application/vnd.openxmlformats-officedocument.presentationml.slide+xml"/>
  <Override PartName="/ppt/slides/slide4932.xml" ContentType="application/vnd.openxmlformats-officedocument.presentationml.slide+xml"/>
  <Override PartName="/ppt/slides/slide870.xml" ContentType="application/vnd.openxmlformats-officedocument.presentationml.slide+xml"/>
  <Override PartName="/ppt/slides/slide1184.xml" ContentType="application/vnd.openxmlformats-officedocument.presentationml.slide+xml"/>
  <Override PartName="/ppt/slides/slide1200.xml" ContentType="application/vnd.openxmlformats-officedocument.presentationml.slide+xml"/>
  <Override PartName="/ppt/slides/slide1676.xml" ContentType="application/vnd.openxmlformats-officedocument.presentationml.slide+xml"/>
  <Override PartName="/ppt/slides/slide3875.xml" ContentType="application/vnd.openxmlformats-officedocument.presentationml.slide+xml"/>
  <Override PartName="/ppt/slides/slide5226.xml" ContentType="application/vnd.openxmlformats-officedocument.presentationml.slide+xml"/>
  <Override PartName="/ppt/slides/slide615.xml" ContentType="application/vnd.openxmlformats-officedocument.presentationml.slide+xml"/>
  <Override PartName="/ppt/slides/slide2834.xml" ContentType="application/vnd.openxmlformats-officedocument.presentationml.slide+xml"/>
  <Override PartName="/ppt/slides/slide3383.xml" ContentType="application/vnd.openxmlformats-officedocument.presentationml.slide+xml"/>
  <Override PartName="/ppt/slides/slide4169.xml" ContentType="application/vnd.openxmlformats-officedocument.presentationml.slide+xml"/>
  <Override PartName="/ppt/slides/slide123.xml" ContentType="application/vnd.openxmlformats-officedocument.presentationml.slide+xml"/>
  <Override PartName="/ppt/slides/slide599.xml" ContentType="application/vnd.openxmlformats-officedocument.presentationml.slide+xml"/>
  <Override PartName="/ppt/slides/slide1777.xml" ContentType="application/vnd.openxmlformats-officedocument.presentationml.slide+xml"/>
  <Override PartName="/ppt/slides/slide2342.xml" ContentType="application/vnd.openxmlformats-officedocument.presentationml.slide+xml"/>
  <Override PartName="/ppt/slides/slide3128.xml" ContentType="application/vnd.openxmlformats-officedocument.presentationml.slide+xml"/>
  <Override PartName="/ppt/slides/slide4541.xml" ContentType="application/vnd.openxmlformats-officedocument.presentationml.slide+xml"/>
  <Override PartName="/ppt/slides/slide5090.xml" ContentType="application/vnd.openxmlformats-officedocument.presentationml.slide+xml"/>
  <Override PartName="/ppt/slides/slide5327.xml" ContentType="application/vnd.openxmlformats-officedocument.presentationml.slide+xml"/>
  <Override PartName="/ppt/slides/slide971.xml" ContentType="application/vnd.openxmlformats-officedocument.presentationml.slide+xml"/>
  <Override PartName="/ppt/slides/slide1285.xml" ContentType="application/vnd.openxmlformats-officedocument.presentationml.slide+xml"/>
  <Override PartName="/ppt/slides/slide1301.xml" ContentType="application/vnd.openxmlformats-officedocument.presentationml.slide+xml"/>
  <Override PartName="/ppt/slides/slide3500.xml" ContentType="application/vnd.openxmlformats-officedocument.presentationml.slide+xml"/>
  <Override PartName="/ppt/slides/slide3976.xml" ContentType="application/vnd.openxmlformats-officedocument.presentationml.slide+xml"/>
  <Override PartName="/ppt/slides/slide716.xml" ContentType="application/vnd.openxmlformats-officedocument.presentationml.slide+xml"/>
  <Override PartName="/ppt/slides/slide2443.xml" ContentType="application/vnd.openxmlformats-officedocument.presentationml.slide+xml"/>
  <Override PartName="/ppt/slides/slide2935.xml" ContentType="application/vnd.openxmlformats-officedocument.presentationml.slide+xml"/>
  <Override PartName="/ppt/slides/slide3484.xml" ContentType="application/vnd.openxmlformats-officedocument.presentationml.slide+xml"/>
  <Override PartName="/ppt/slides/slide224.xml" ContentType="application/vnd.openxmlformats-officedocument.presentationml.slide+xml"/>
  <Override PartName="/ppt/slides/slide1402.xml" ContentType="application/vnd.openxmlformats-officedocument.presentationml.slide+xml"/>
  <Override PartName="/ppt/slides/slide1878.xml" ContentType="application/vnd.openxmlformats-officedocument.presentationml.slide+xml"/>
  <Override PartName="/ppt/slides/slide3229.xml" ContentType="application/vnd.openxmlformats-officedocument.presentationml.slide+xml"/>
  <Override PartName="/ppt/slides/slide4642.xml" ContentType="application/vnd.openxmlformats-officedocument.presentationml.slide+xml"/>
  <Override PartName="/ppt/slides/slide5191.xml" ContentType="application/vnd.openxmlformats-officedocument.presentationml.slide+xml"/>
  <Override PartName="/ppt/slides/slide580.xml" ContentType="application/vnd.openxmlformats-officedocument.presentationml.slide+xml"/>
  <Override PartName="/ppt/slides/slide1386.xml" ContentType="application/vnd.openxmlformats-officedocument.presentationml.slide+xml"/>
  <Override PartName="/ppt/slides/slide3585.xml" ContentType="application/vnd.openxmlformats-officedocument.presentationml.slide+xml"/>
  <Override PartName="/ppt/slides/slide3601.xml" ContentType="application/vnd.openxmlformats-officedocument.presentationml.slide+xml"/>
  <Override PartName="/ppt/slides/slide4150.xml" ContentType="application/vnd.openxmlformats-officedocument.presentationml.slide+xml"/>
  <Override PartName="/ppt/slides/slide325.xml" ContentType="application/vnd.openxmlformats-officedocument.presentationml.slide+xml"/>
  <Override PartName="/ppt/slides/slide817.xml" ContentType="application/vnd.openxmlformats-officedocument.presentationml.slide+xml"/>
  <Override PartName="/ppt/slides/slide2544.xml" ContentType="application/vnd.openxmlformats-officedocument.presentationml.slide+xml"/>
  <Override PartName="/ppt/slides/slide3093.xml" ContentType="application/vnd.openxmlformats-officedocument.presentationml.slide+xml"/>
  <Override PartName="/ppt/slides/slide5292.xml" ContentType="application/vnd.openxmlformats-officedocument.presentationml.slide+xml"/>
  <Override PartName="/ppt/slides/slide1503.xml" ContentType="application/vnd.openxmlformats-officedocument.presentationml.slide+xml"/>
  <Override PartName="/ppt/slides/slide1979.xml" ContentType="application/vnd.openxmlformats-officedocument.presentationml.slide+xml"/>
  <Override PartName="/ppt/slides/slide2052.xml" ContentType="application/vnd.openxmlformats-officedocument.presentationml.slide+xml"/>
  <Override PartName="/ppt/slides/slide3702.xml" ContentType="application/vnd.openxmlformats-officedocument.presentationml.slide+xml"/>
  <Override PartName="/ppt/slides/slide4251.xml" ContentType="application/vnd.openxmlformats-officedocument.presentationml.slide+xml"/>
  <Override PartName="/ppt/slides/slide4743.xml" ContentType="application/vnd.openxmlformats-officedocument.presentationml.slide+xml"/>
  <Override PartName="/ppt/slides/slide5037.xml" ContentType="application/vnd.openxmlformats-officedocument.presentationml.slide+xml"/>
  <Override PartName="/ppt/slides/slide681.xml" ContentType="application/vnd.openxmlformats-officedocument.presentationml.slide+xml"/>
  <Override PartName="/ppt/slides/slide918.xml" ContentType="application/vnd.openxmlformats-officedocument.presentationml.slide+xml"/>
  <Override PartName="/ppt/slides/slide1011.xml" ContentType="application/vnd.openxmlformats-officedocument.presentationml.slide+xml"/>
  <Override PartName="/ppt/slides/slide1487.xml" ContentType="application/vnd.openxmlformats-officedocument.presentationml.slide+xml"/>
  <Override PartName="/ppt/slides/slide3210.xml" ContentType="application/vnd.openxmlformats-officedocument.presentationml.slide+xml"/>
  <Override PartName="/ppt/slides/slide3686.xml" ContentType="application/vnd.openxmlformats-officedocument.presentationml.slide+xml"/>
  <Override PartName="/ppt/slides/slide426.xml" ContentType="application/vnd.openxmlformats-officedocument.presentationml.slide+xml"/>
  <Override PartName="/ppt/slides/slide2645.xml" ContentType="application/vnd.openxmlformats-officedocument.presentationml.slide+xml"/>
  <Override PartName="/ppt/slides/slide3194.xml" ContentType="application/vnd.openxmlformats-officedocument.presentationml.slide+xml"/>
  <Override PartName="/ppt/slides/slide4844.xml" ContentType="application/vnd.openxmlformats-officedocument.presentationml.slide+xml"/>
  <Override PartName="/ppt/slides/slide1112.xml" ContentType="application/vnd.openxmlformats-officedocument.presentationml.slide+xml"/>
  <Override PartName="/ppt/slides/slide1588.xml" ContentType="application/vnd.openxmlformats-officedocument.presentationml.slide+xml"/>
  <Override PartName="/ppt/slides/slide1604.xml" ContentType="application/vnd.openxmlformats-officedocument.presentationml.slide+xml"/>
  <Override PartName="/ppt/slides/slide2153.xml" ContentType="application/vnd.openxmlformats-officedocument.presentationml.slide+xml"/>
  <Override PartName="/ppt/slides/slide3803.xml" ContentType="application/vnd.openxmlformats-officedocument.presentationml.slide+xml"/>
  <Override PartName="/ppt/slides/slide4352.xml" ContentType="application/vnd.openxmlformats-officedocument.presentationml.slide+xml"/>
  <Override PartName="/ppt/slides/slide5138.xml" ContentType="application/vnd.openxmlformats-officedocument.presentationml.slide+xml"/>
  <Override PartName="/ppt/slides/slide72.xml" ContentType="application/vnd.openxmlformats-officedocument.presentationml.slide+xml"/>
  <Override PartName="/ppt/slides/slide782.xml" ContentType="application/vnd.openxmlformats-officedocument.presentationml.slide+xml"/>
  <Override PartName="/ppt/slides/slide1096.xml" ContentType="application/vnd.openxmlformats-officedocument.presentationml.slide+xml"/>
  <Override PartName="/ppt/slides/slide1960.xml" ContentType="application/vnd.openxmlformats-officedocument.presentationml.slide+xml"/>
  <Override PartName="/ppt/slides/slide3295.xml" ContentType="application/vnd.openxmlformats-officedocument.presentationml.slide+xml"/>
  <Override PartName="/ppt/slides/slide3311.xml" ContentType="application/vnd.openxmlformats-officedocument.presentationml.slide+xml"/>
  <Override PartName="/ppt/slides/slide3787.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1705.xml" ContentType="application/vnd.openxmlformats-officedocument.presentationml.slide+xml"/>
  <Override PartName="/ppt/slides/slide2254.xml" ContentType="application/vnd.openxmlformats-officedocument.presentationml.slide+xml"/>
  <Override PartName="/ppt/slides/slide2746.xml" ContentType="application/vnd.openxmlformats-officedocument.presentationml.slide+xml"/>
  <Override PartName="/ppt/slides/slide4945.xml" ContentType="application/vnd.openxmlformats-officedocument.presentationml.slide+xml"/>
  <Override PartName="/ppt/slides/slide883.xml" ContentType="application/vnd.openxmlformats-officedocument.presentationml.slide+xml"/>
  <Override PartName="/ppt/slides/slide1213.xml" ContentType="application/vnd.openxmlformats-officedocument.presentationml.slide+xml"/>
  <Override PartName="/ppt/slides/slide1689.xml" ContentType="application/vnd.openxmlformats-officedocument.presentationml.slide+xml"/>
  <Override PartName="/ppt/slides/slide3888.xml" ContentType="application/vnd.openxmlformats-officedocument.presentationml.slide+xml"/>
  <Override PartName="/ppt/slides/slide3904.xml" ContentType="application/vnd.openxmlformats-officedocument.presentationml.slide+xml"/>
  <Override PartName="/ppt/slides/slide4453.xml" ContentType="application/vnd.openxmlformats-officedocument.presentationml.slide+xml"/>
  <Override PartName="/ppt/slides/slide5239.xml" ContentType="application/vnd.openxmlformats-officedocument.presentationml.slide+xml"/>
  <Override PartName="/ppt/slides/slide391.xml" ContentType="application/vnd.openxmlformats-officedocument.presentationml.slide+xml"/>
  <Override PartName="/ppt/slides/slide628.xml" ContentType="application/vnd.openxmlformats-officedocument.presentationml.slide+xml"/>
  <Override PartName="/ppt/slides/slide1197.xml" ContentType="application/vnd.openxmlformats-officedocument.presentationml.slide+xml"/>
  <Override PartName="/ppt/slides/slide2847.xml" ContentType="application/vnd.openxmlformats-officedocument.presentationml.slide+xml"/>
  <Override PartName="/ppt/slides/slide3396.xml" ContentType="application/vnd.openxmlformats-officedocument.presentationml.slide+xml"/>
  <Override PartName="/ppt/slides/slide3412.xml" ContentType="application/vnd.openxmlformats-officedocument.presentationml.slide+xml"/>
  <Override PartName="/ppt/slides/slide136.xml" ContentType="application/vnd.openxmlformats-officedocument.presentationml.slide+xml"/>
  <Override PartName="/ppt/slides/slide1806.xml" ContentType="application/vnd.openxmlformats-officedocument.presentationml.slide+xml"/>
  <Override PartName="/ppt/slides/slide2355.xml" ContentType="application/vnd.openxmlformats-officedocument.presentationml.slide+xml"/>
  <Override PartName="/ppt/slides/slide4554.xml" ContentType="application/vnd.openxmlformats-officedocument.presentationml.slide+xml"/>
  <Override PartName="/ppt/slides/slide984.xml" ContentType="application/vnd.openxmlformats-officedocument.presentationml.slide+xml"/>
  <Override PartName="/ppt/slides/slide1298.xml" ContentType="application/vnd.openxmlformats-officedocument.presentationml.slide+xml"/>
  <Override PartName="/ppt/slides/slide1314.xml" ContentType="application/vnd.openxmlformats-officedocument.presentationml.slide+xml"/>
  <Override PartName="/ppt/slides/slide3513.xml" ContentType="application/vnd.openxmlformats-officedocument.presentationml.slide+xml"/>
  <Override PartName="/ppt/slides/slide3989.xml" ContentType="application/vnd.openxmlformats-officedocument.presentationml.slide+xml"/>
  <Override PartName="/ppt/slides/slide4062.xml" ContentType="application/vnd.openxmlformats-officedocument.presentationml.slide+xml"/>
  <Override PartName="/ppt/slides/slide19.xml" ContentType="application/vnd.openxmlformats-officedocument.presentationml.slide+xml"/>
  <Override PartName="/ppt/slides/slide492.xml" ContentType="application/vnd.openxmlformats-officedocument.presentationml.slide+xml"/>
  <Override PartName="/ppt/slides/slide729.xml" ContentType="application/vnd.openxmlformats-officedocument.presentationml.slide+xml"/>
  <Override PartName="/ppt/slides/slide2948.xml" ContentType="application/vnd.openxmlformats-officedocument.presentationml.slide+xml"/>
  <Override PartName="/ppt/slides/slide3021.xml" ContentType="application/vnd.openxmlformats-officedocument.presentationml.slide+xml"/>
  <Override PartName="/ppt/slides/slide3497.xml" ContentType="application/vnd.openxmlformats-officedocument.presentationml.slide+xml"/>
  <Override PartName="/ppt/slides/slide5220.xml" ContentType="application/vnd.openxmlformats-officedocument.presentationml.slide+xml"/>
  <Override PartName="/ppt/slides/slide237.xml" ContentType="application/vnd.openxmlformats-officedocument.presentationml.slide+xml"/>
  <Override PartName="/ppt/slides/slide1670.xml" ContentType="application/vnd.openxmlformats-officedocument.presentationml.slide+xml"/>
  <Override PartName="/ppt/slides/slide1907.xml" ContentType="application/vnd.openxmlformats-officedocument.presentationml.slide+xml"/>
  <Override PartName="/ppt/slides/slide2456.xml" ContentType="application/vnd.openxmlformats-officedocument.presentationml.slide+xml"/>
  <Override PartName="/ppt/slides/slide4655.xml" ContentType="application/vnd.openxmlformats-officedocument.presentationml.slide+xml"/>
  <Override PartName="/ppt/slides/slide1399.xml" ContentType="application/vnd.openxmlformats-officedocument.presentationml.slide+xml"/>
  <Override PartName="/ppt/slides/slide1415.xml" ContentType="application/vnd.openxmlformats-officedocument.presentationml.slide+xml"/>
  <Override PartName="/ppt/slides/slide3614.xml" ContentType="application/vnd.openxmlformats-officedocument.presentationml.slide+xml"/>
  <Override PartName="/ppt/slides/slide4163.xml" ContentType="application/vnd.openxmlformats-officedocument.presentationml.slide+xml"/>
  <Override PartName="/ppt/slides/slide593.xml" ContentType="application/vnd.openxmlformats-officedocument.presentationml.slide+xml"/>
  <Override PartName="/ppt/slides/slide1771.xml" ContentType="application/vnd.openxmlformats-officedocument.presentationml.slide+xml"/>
  <Override PartName="/ppt/slides/slide2557.xml" ContentType="application/vnd.openxmlformats-officedocument.presentationml.slide+xml"/>
  <Override PartName="/ppt/slides/slide3122.xml" ContentType="application/vnd.openxmlformats-officedocument.presentationml.slide+xml"/>
  <Override PartName="/ppt/slides/slide3598.xml" ContentType="application/vnd.openxmlformats-officedocument.presentationml.slide+xml"/>
  <Override PartName="/ppt/slides/slide5321.xml" ContentType="application/vnd.openxmlformats-officedocument.presentationml.slide+xml"/>
  <Override PartName="/ppt/slides/slide338.xml" ContentType="application/vnd.openxmlformats-officedocument.presentationml.slide+xml"/>
  <Override PartName="/ppt/slides/slide1516.xml" ContentType="application/vnd.openxmlformats-officedocument.presentationml.slide+xml"/>
  <Override PartName="/ppt/slides/slide2065.xml" ContentType="application/vnd.openxmlformats-officedocument.presentationml.slide+xml"/>
  <Override PartName="/ppt/slides/slide3970.xml" ContentType="application/vnd.openxmlformats-officedocument.presentationml.slide+xml"/>
  <Override PartName="/ppt/slides/slide4756.xml" ContentType="application/vnd.openxmlformats-officedocument.presentationml.slide+xml"/>
  <Override PartName="/ppt/slides/slide694.xml" ContentType="application/vnd.openxmlformats-officedocument.presentationml.slide+xml"/>
  <Override PartName="/ppt/slides/slide710.xml" ContentType="application/vnd.openxmlformats-officedocument.presentationml.slide+xml"/>
  <Override PartName="/ppt/slides/slide1024.xml" ContentType="application/vnd.openxmlformats-officedocument.presentationml.slide+xml"/>
  <Override PartName="/ppt/slides/slide3223.xml" ContentType="application/vnd.openxmlformats-officedocument.presentationml.slide+xml"/>
  <Override PartName="/ppt/slides/slide3699.xml" ContentType="application/vnd.openxmlformats-officedocument.presentationml.slide+xml"/>
  <Override PartName="/ppt/slides/slide3715.xml" ContentType="application/vnd.openxmlformats-officedocument.presentationml.slide+xml"/>
  <Override PartName="/ppt/slides/slide4264.xml" ContentType="application/vnd.openxmlformats-officedocument.presentationml.slide+xml"/>
  <Override PartName="/ppt/slides/slide439.xml" ContentType="application/vnd.openxmlformats-officedocument.presentationml.slide+xml"/>
  <Override PartName="/ppt/slides/slide1872.xml" ContentType="application/vnd.openxmlformats-officedocument.presentationml.slide+xml"/>
  <Override PartName="/ppt/slides/slide2658.xml" ContentType="application/vnd.openxmlformats-officedocument.presentationml.slide+xml"/>
  <Override PartName="/ppt/slides/slide4009.xml" ContentType="application/vnd.openxmlformats-officedocument.presentationml.slide+xml"/>
  <Override PartName="/ppt/slides/slide4857.xml" ContentType="application/vnd.openxmlformats-officedocument.presentationml.slide+xml"/>
  <Override PartName="/ppt/slides/slide811.xml" ContentType="application/vnd.openxmlformats-officedocument.presentationml.slide+xml"/>
  <Override PartName="/ppt/slides/slide1380.xml" ContentType="application/vnd.openxmlformats-officedocument.presentationml.slide+xml"/>
  <Override PartName="/ppt/slides/slide1617.xml" ContentType="application/vnd.openxmlformats-officedocument.presentationml.slide+xml"/>
  <Override PartName="/ppt/slides/slide2166.xml" ContentType="application/vnd.openxmlformats-officedocument.presentationml.slide+xml"/>
  <Override PartName="/ppt/slides/slide3816.xml" ContentType="application/vnd.openxmlformats-officedocument.presentationml.slide+xml"/>
  <Override PartName="/ppt/slides/slide4365.xml" ContentType="application/vnd.openxmlformats-officedocument.presentationml.slide+xml"/>
  <Override PartName="/ppt/slides/slide85.xml" ContentType="application/vnd.openxmlformats-officedocument.presentationml.slide+xml"/>
  <Override PartName="/ppt/slides/slide795.xml" ContentType="application/vnd.openxmlformats-officedocument.presentationml.slide+xml"/>
  <Override PartName="/ppt/slides/slide1125.xml" ContentType="application/vnd.openxmlformats-officedocument.presentationml.slide+xml"/>
  <Override PartName="/ppt/slides/slide3324.xml" ContentType="application/vnd.openxmlformats-officedocument.presentationml.slide+xml"/>
  <Override PartName="/ppt/slides/slide1481.xml" ContentType="application/vnd.openxmlformats-officedocument.presentationml.slide+xml"/>
  <Override PartName="/ppt/slides/slide1973.xml" ContentType="application/vnd.openxmlformats-officedocument.presentationml.slide+xml"/>
  <Override PartName="/ppt/slides/slide2759.xml" ContentType="application/vnd.openxmlformats-officedocument.presentationml.slide+xml"/>
  <Override PartName="/ppt/slides/slide4958.xml" ContentType="application/vnd.openxmlformats-officedocument.presentationml.slide+xml"/>
  <Override PartName="/ppt/slides/slide5031.xml" ContentType="application/vnd.openxmlformats-officedocument.presentationml.slide+xml"/>
  <Override PartName="/ppt/slides/slide912.xml" ContentType="application/vnd.openxmlformats-officedocument.presentationml.slide+xml"/>
  <Override PartName="/ppt/slides/slide1226.xml" ContentType="application/vnd.openxmlformats-officedocument.presentationml.slide+xml"/>
  <Override PartName="/ppt/slides/slide1718.xml" ContentType="application/vnd.openxmlformats-officedocument.presentationml.slide+xml"/>
  <Override PartName="/ppt/slides/slide2267.xml" ContentType="application/vnd.openxmlformats-officedocument.presentationml.slide+xml"/>
  <Override PartName="/ppt/slides/slide3680.xml" ContentType="application/vnd.openxmlformats-officedocument.presentationml.slide+xml"/>
  <Override PartName="/ppt/slides/slide3917.xml" ContentType="application/vnd.openxmlformats-officedocument.presentationml.slide+xml"/>
  <Override PartName="/ppt/slides/slide4466.xml" ContentType="application/vnd.openxmlformats-officedocument.presentationml.slide+xml"/>
  <Override PartName="/ppt/slides/slide420.xml" ContentType="application/vnd.openxmlformats-officedocument.presentationml.slide+xml"/>
  <Override PartName="/ppt/slides/slide896.xml" ContentType="application/vnd.openxmlformats-officedocument.presentationml.slide+xml"/>
  <Override PartName="/ppt/slides/slide3425.xml" ContentType="application/vnd.openxmlformats-officedocument.presentationml.slide+xml"/>
  <Override PartName="/ppt/slides/slide149.xml" ContentType="application/vnd.openxmlformats-officedocument.presentationml.slide+xml"/>
  <Override PartName="/ppt/slides/slide1582.xml" ContentType="application/vnd.openxmlformats-officedocument.presentationml.slide+xml"/>
  <Override PartName="/ppt/slides/slide1819.xml" ContentType="application/vnd.openxmlformats-officedocument.presentationml.slide+xml"/>
  <Override PartName="/ppt/slides/slide2368.xml" ContentType="application/vnd.openxmlformats-officedocument.presentationml.slide+xml"/>
  <Override PartName="/ppt/slides/slide5132.xml" ContentType="application/vnd.openxmlformats-officedocument.presentationml.slide+xml"/>
  <Override PartName="/ppt/slides/slide997.xml" ContentType="application/vnd.openxmlformats-officedocument.presentationml.slide+xml"/>
  <Override PartName="/ppt/slides/slide1090.xml" ContentType="application/vnd.openxmlformats-officedocument.presentationml.slide+xml"/>
  <Override PartName="/ppt/slides/slide1327.xml" ContentType="application/vnd.openxmlformats-officedocument.presentationml.slide+xml"/>
  <Override PartName="/ppt/slides/slide2740.xml" ContentType="application/vnd.openxmlformats-officedocument.presentationml.slide+xml"/>
  <Override PartName="/ppt/slides/slide3781.xml" ContentType="application/vnd.openxmlformats-officedocument.presentationml.slide+xml"/>
  <Override PartName="/ppt/slides/slide4075.xml" ContentType="application/vnd.openxmlformats-officedocument.presentationml.slide+xml"/>
  <Override PartName="/ppt/slides/slide4567.xml" ContentType="application/vnd.openxmlformats-officedocument.presentationml.slide+xml"/>
  <Override PartName="/ppt/slides/slide521.xml" ContentType="application/vnd.openxmlformats-officedocument.presentationml.slide+xml"/>
  <Override PartName="/ppt/slides/slide3034.xml" ContentType="application/vnd.openxmlformats-officedocument.presentationml.slide+xml"/>
  <Override PartName="/ppt/slides/slide3526.xml" ContentType="application/vnd.openxmlformats-officedocument.presentationml.slide+xml"/>
  <Override PartName="/ppt/slides/slide7.xml" ContentType="application/vnd.openxmlformats-officedocument.presentationml.slide+xml"/>
  <Override PartName="/ppt/slides/slide1683.xml" ContentType="application/vnd.openxmlformats-officedocument.presentationml.slide+xml"/>
  <Override PartName="/ppt/slides/slide2469.xml" ContentType="application/vnd.openxmlformats-officedocument.presentationml.slide+xml"/>
  <Override PartName="/ppt/slides/slide3882.xml" ContentType="application/vnd.openxmlformats-officedocument.presentationml.slide+xml"/>
  <Override PartName="/ppt/slides/slide4668.xml" ContentType="application/vnd.openxmlformats-officedocument.presentationml.slide+xml"/>
  <Override PartName="/ppt/slides/slide5233.xml" ContentType="application/vnd.openxmlformats-officedocument.presentationml.slide+xml"/>
  <Override PartName="/ppt/slides/slide622.xml" ContentType="application/vnd.openxmlformats-officedocument.presentationml.slide+xml"/>
  <Override PartName="/ppt/slides/slide1191.xml" ContentType="application/vnd.openxmlformats-officedocument.presentationml.slide+xml"/>
  <Override PartName="/ppt/slides/slide1428.xml" ContentType="application/vnd.openxmlformats-officedocument.presentationml.slide+xml"/>
  <Override PartName="/ppt/slides/slide2841.xml" ContentType="application/vnd.openxmlformats-officedocument.presentationml.slide+xml"/>
  <Override PartName="/ppt/slides/slide3390.xml" ContentType="application/vnd.openxmlformats-officedocument.presentationml.slide+xml"/>
  <Override PartName="/ppt/slides/slide3627.xml" ContentType="application/vnd.openxmlformats-officedocument.presentationml.slide+xml"/>
  <Override PartName="/ppt/slides/slide4176.xml" ContentType="application/vnd.openxmlformats-officedocument.presentationml.slide+xml"/>
  <Override PartName="/ppt/slides/slide130.xml" ContentType="application/vnd.openxmlformats-officedocument.presentationml.slide+xml"/>
  <Override PartName="/ppt/slides/slide1800.xml" ContentType="application/vnd.openxmlformats-officedocument.presentationml.slide+xml"/>
  <Override PartName="/ppt/slides/slide3135.xml" ContentType="application/vnd.openxmlformats-officedocument.presentationml.slide+xml"/>
  <Override PartName="/ppt/slides/slide5334.xml" ContentType="application/vnd.openxmlformats-officedocument.presentationml.slide+xml"/>
  <Override PartName="/ppt/slides/slide1292.xml" ContentType="application/vnd.openxmlformats-officedocument.presentationml.slide+xml"/>
  <Override PartName="/ppt/slides/slide1784.xml" ContentType="application/vnd.openxmlformats-officedocument.presentationml.slide+xml"/>
  <Override PartName="/ppt/slides/slide2078.xml" ContentType="application/vnd.openxmlformats-officedocument.presentationml.slide+xml"/>
  <Override PartName="/ppt/slides/slide3983.xml" ContentType="application/vnd.openxmlformats-officedocument.presentationml.slide+xml"/>
  <Override PartName="/ppt/slides/slide4769.xml" ContentType="application/vnd.openxmlformats-officedocument.presentationml.slide+xml"/>
  <Override PartName="/ppt/slides/slide13.xml" ContentType="application/vnd.openxmlformats-officedocument.presentationml.slide+xml"/>
  <Override PartName="/ppt/slides/slide723.xml" ContentType="application/vnd.openxmlformats-officedocument.presentationml.slide+xml"/>
  <Override PartName="/ppt/slides/slide1037.xml" ContentType="application/vnd.openxmlformats-officedocument.presentationml.slide+xml"/>
  <Override PartName="/ppt/slides/slide1529.xml" ContentType="application/vnd.openxmlformats-officedocument.presentationml.slide+xml"/>
  <Override PartName="/ppt/slides/slide2942.xml" ContentType="application/vnd.openxmlformats-officedocument.presentationml.slide+xml"/>
  <Override PartName="/ppt/slides/slide3491.xml" ContentType="application/vnd.openxmlformats-officedocument.presentationml.slide+xml"/>
  <Override PartName="/ppt/slides/slide3728.xml" ContentType="application/vnd.openxmlformats-officedocument.presentationml.slide+xml"/>
  <Override PartName="/ppt/slides/slide4277.xml" ContentType="application/vnd.openxmlformats-officedocument.presentationml.slide+xml"/>
  <Override PartName="/ppt/slides/slide231.xml" ContentType="application/vnd.openxmlformats-officedocument.presentationml.slide+xml"/>
  <Override PartName="/ppt/slides/slide1885.xml" ContentType="application/vnd.openxmlformats-officedocument.presentationml.slide+xml"/>
  <Override PartName="/ppt/slides/slide1901.xml" ContentType="application/vnd.openxmlformats-officedocument.presentationml.slide+xml"/>
  <Override PartName="/ppt/slides/slide2450.xml" ContentType="application/vnd.openxmlformats-officedocument.presentationml.slide+xml"/>
  <Override PartName="/ppt/slides/slide3236.xml" ContentType="application/vnd.openxmlformats-officedocument.presentationml.slide+xml"/>
  <Override PartName="/ppt/slides/slide1393.xml" ContentType="application/vnd.openxmlformats-officedocument.presentationml.slide+xml"/>
  <Override PartName="/ppt/slides/slide2179.xml" ContentType="application/vnd.openxmlformats-officedocument.presentationml.slide+xml"/>
  <Override PartName="/ppt/slides/slide3592.xml" ContentType="application/vnd.openxmlformats-officedocument.presentationml.slide+xml"/>
  <Override PartName="/ppt/slides/slide98.xml" ContentType="application/vnd.openxmlformats-officedocument.presentationml.slide+xml"/>
  <Override PartName="/ppt/slides/slide332.xml" ContentType="application/vnd.openxmlformats-officedocument.presentationml.slide+xml"/>
  <Override PartName="/ppt/slides/slide824.xml" ContentType="application/vnd.openxmlformats-officedocument.presentationml.slide+xml"/>
  <Override PartName="/ppt/slides/slide1138.xml" ContentType="application/vnd.openxmlformats-officedocument.presentationml.slide+xml"/>
  <Override PartName="/ppt/slides/slide2551.xml" ContentType="application/vnd.openxmlformats-officedocument.presentationml.slide+xml"/>
  <Override PartName="/ppt/slides/slide3337.xml" ContentType="application/vnd.openxmlformats-officedocument.presentationml.slide+xml"/>
  <Override PartName="/ppt/slides/slide3829.xml" ContentType="application/vnd.openxmlformats-officedocument.presentationml.slide+xml"/>
  <Override PartName="/ppt/slides/slide4378.xml" ContentType="application/vnd.openxmlformats-officedocument.presentationml.slide+xml"/>
  <Override PartName="/ppt/slides/slide1510.xml" ContentType="application/vnd.openxmlformats-officedocument.presentationml.slide+xml"/>
  <Override PartName="/ppt/slides/slide1986.xml" ContentType="application/vnd.openxmlformats-officedocument.presentationml.slide+xml"/>
  <Override PartName="/ppt/slides/slide4750.xml" ContentType="application/vnd.openxmlformats-officedocument.presentationml.slide+xml"/>
  <Override PartName="/ppt/slides/slide925.xml" ContentType="application/vnd.openxmlformats-officedocument.presentationml.slide+xml"/>
  <Override PartName="/ppt/slides/slide1494.xml" ContentType="application/vnd.openxmlformats-officedocument.presentationml.slide+xml"/>
  <Override PartName="/ppt/slides/slide3693.xml" ContentType="application/vnd.openxmlformats-officedocument.presentationml.slide+xml"/>
  <Override PartName="/ppt/slides/slide4003.xml" ContentType="application/vnd.openxmlformats-officedocument.presentationml.slide+xml"/>
  <Override PartName="/ppt/slides/slide4479.xml" ContentType="application/vnd.openxmlformats-officedocument.presentationml.slide+xml"/>
  <Override PartName="/ppt/slides/slide5044.xml" ContentType="application/vnd.openxmlformats-officedocument.presentationml.slide+xml"/>
  <Override PartName="/ppt/slides/slide433.xml" ContentType="application/vnd.openxmlformats-officedocument.presentationml.slide+xml"/>
  <Override PartName="/ppt/slides/slide1239.xml" ContentType="application/vnd.openxmlformats-officedocument.presentationml.slide+xml"/>
  <Override PartName="/ppt/slides/slide2652.xml" ContentType="application/vnd.openxmlformats-officedocument.presentationml.slide+xml"/>
  <Override PartName="/ppt/slides/slide3438.xml" ContentType="application/vnd.openxmlformats-officedocument.presentationml.slide+xml"/>
  <Override PartName="/ppt/slides/slide4851.xml" ContentType="application/vnd.openxmlformats-officedocument.presentationml.slide+xml"/>
  <Override PartName="/ppt/slides/slide1595.xml" ContentType="application/vnd.openxmlformats-officedocument.presentationml.slide+xml"/>
  <Override PartName="/ppt/slides/slide1611.xml" ContentType="application/vnd.openxmlformats-officedocument.presentationml.slide+xml"/>
  <Override PartName="/ppt/slides/slide2160.xml" ContentType="application/vnd.openxmlformats-officedocument.presentationml.slide+xml"/>
  <Override PartName="/ppt/slides/slide3810.xml" ContentType="application/vnd.openxmlformats-officedocument.presentationml.slide+xml"/>
  <Override PartName="/ppt/slides/slide5145.xml" ContentType="application/vnd.openxmlformats-officedocument.presentationml.slide+xml"/>
  <Override PartName="/ppt/slides/slide3794.xml" ContentType="application/vnd.openxmlformats-officedocument.presentationml.slide+xml"/>
  <Override PartName="/ppt/slides/slide4104.xml" ContentType="application/vnd.openxmlformats-officedocument.presentationml.slide+xml"/>
  <Override PartName="/ppt/slides/slide534.xml" ContentType="application/vnd.openxmlformats-officedocument.presentationml.slide+xml"/>
  <Override PartName="/ppt/slides/slide1712.xml" ContentType="application/vnd.openxmlformats-officedocument.presentationml.slide+xml"/>
  <Override PartName="/ppt/slides/slide2261.xml" ContentType="application/vnd.openxmlformats-officedocument.presentationml.slide+xml"/>
  <Override PartName="/ppt/slides/slide2753.xml" ContentType="application/vnd.openxmlformats-officedocument.presentationml.slide+xml"/>
  <Override PartName="/ppt/slides/slide3539.xml" ContentType="application/vnd.openxmlformats-officedocument.presentationml.slide+xml"/>
  <Override PartName="/ppt/slides/slide4088.xml" ContentType="application/vnd.openxmlformats-officedocument.presentationml.slide+xml"/>
  <Override PartName="/ppt/slides/slide4952.xml" ContentType="application/vnd.openxmlformats-officedocument.presentationml.slide+xml"/>
  <Override PartName="/ppt/slides/slide1220.xml" ContentType="application/vnd.openxmlformats-officedocument.presentationml.slide+xml"/>
  <Override PartName="/ppt/slides/slide1696.xml" ContentType="application/vnd.openxmlformats-officedocument.presentationml.slide+xml"/>
  <Override PartName="/ppt/slides/slide2006.xml" ContentType="application/vnd.openxmlformats-officedocument.presentationml.slide+xml"/>
  <Override PartName="/ppt/slides/slide3047.xml" ContentType="application/vnd.openxmlformats-officedocument.presentationml.slide+xml"/>
  <Override PartName="/ppt/slides/slide3911.xml" ContentType="application/vnd.openxmlformats-officedocument.presentationml.slide+xml"/>
  <Override PartName="/ppt/slides/slide4460.xml" ContentType="application/vnd.openxmlformats-officedocument.presentationml.slide+xml"/>
  <Override PartName="/ppt/slides/slide5246.xml" ContentType="application/vnd.openxmlformats-officedocument.presentationml.slide+xml"/>
  <Override PartName="/ppt/slides/slide890.xml" ContentType="application/vnd.openxmlformats-officedocument.presentationml.slide+xml"/>
  <Override PartName="/ppt/slides/slide2854.xml" ContentType="application/vnd.openxmlformats-officedocument.presentationml.slide+xml"/>
  <Override PartName="/ppt/slides/slide3895.xml" ContentType="application/vnd.openxmlformats-officedocument.presentationml.slide+xml"/>
  <Override PartName="/ppt/slides/slide4189.xml" ContentType="application/vnd.openxmlformats-officedocument.presentationml.slide+xml"/>
  <Override PartName="/ppt/slides/slide4205.xml" ContentType="application/vnd.openxmlformats-officedocument.presentationml.slide+xml"/>
  <Override PartName="/ppt/slides/slide143.xml" ContentType="application/vnd.openxmlformats-officedocument.presentationml.slide+xml"/>
  <Override PartName="/ppt/slides/slide635.xml" ContentType="application/vnd.openxmlformats-officedocument.presentationml.slide+xml"/>
  <Override PartName="/ppt/slides/slide1813.xml" ContentType="application/vnd.openxmlformats-officedocument.presentationml.slide+xml"/>
  <Override PartName="/ppt/slides/slide2362.xml" ContentType="application/vnd.openxmlformats-officedocument.presentationml.slide+xml"/>
  <Override PartName="/ppt/slides/slide3148.xml" ContentType="application/vnd.openxmlformats-officedocument.presentationml.slide+xml"/>
  <Override PartName="/ppt/slides/slide991.xml" ContentType="application/vnd.openxmlformats-officedocument.presentationml.slide+xml"/>
  <Override PartName="/ppt/slides/slide1321.xml" ContentType="application/vnd.openxmlformats-officedocument.presentationml.slide+xml"/>
  <Override PartName="/ppt/slides/slide1797.xml" ContentType="application/vnd.openxmlformats-officedocument.presentationml.slide+xml"/>
  <Override PartName="/ppt/slides/slide2107.xml" ContentType="application/vnd.openxmlformats-officedocument.presentationml.slide+xml"/>
  <Override PartName="/ppt/slides/slide3520.xml" ContentType="application/vnd.openxmlformats-officedocument.presentationml.slide+xml"/>
  <Override PartName="/ppt/slides/slide3996.xml" ContentType="application/vnd.openxmlformats-officedocument.presentationml.slide+xml"/>
  <Override PartName="/ppt/slides/slide4561.xml" ContentType="application/vnd.openxmlformats-officedocument.presentationml.slide+xml"/>
  <Override PartName="/ppt/slides/slide26.xml" ContentType="application/vnd.openxmlformats-officedocument.presentationml.slide+xml"/>
  <Override PartName="/ppt/slides/slide736.xml" ContentType="application/vnd.openxmlformats-officedocument.presentationml.slide+xml"/>
  <Override PartName="/ppt/slides/slide2955.xml" ContentType="application/vnd.openxmlformats-officedocument.presentationml.slide+xml"/>
  <Override PartName="/ppt/slides/slide4306.xml" ContentType="application/vnd.openxmlformats-officedocument.presentationml.slide+xml"/>
  <Override PartName="/ppt/slides/slide1.xml" ContentType="application/vnd.openxmlformats-officedocument.presentationml.slide+xml"/>
  <Override PartName="/ppt/slides/slide244.xml" ContentType="application/vnd.openxmlformats-officedocument.presentationml.slide+xml"/>
  <Override PartName="/ppt/slides/slide1914.xml" ContentType="application/vnd.openxmlformats-officedocument.presentationml.slide+xml"/>
  <Override PartName="/ppt/slides/slide2463.xml" ContentType="application/vnd.openxmlformats-officedocument.presentationml.slide+xml"/>
  <Override PartName="/ppt/slides/slide3249.xml" ContentType="application/vnd.openxmlformats-officedocument.presentationml.slide+xml"/>
  <Override PartName="/ppt/slides/slide4662.xml" ContentType="application/vnd.openxmlformats-officedocument.presentationml.slide+xml"/>
  <Override PartName="/ppt/slides/slide1422.xml" ContentType="application/vnd.openxmlformats-officedocument.presentationml.slide+xml"/>
  <Override PartName="/ppt/slides/slide1898.xml" ContentType="application/vnd.openxmlformats-officedocument.presentationml.slide+xml"/>
  <Override PartName="/ppt/slides/slide2208.xml" ContentType="application/vnd.openxmlformats-officedocument.presentationml.slide+xml"/>
  <Override PartName="/ppt/slides/slide3621.xml" ContentType="application/vnd.openxmlformats-officedocument.presentationml.slide+xml"/>
  <Override PartName="/ppt/slides/slide4170.xml" ContentType="application/vnd.openxmlformats-officedocument.presentationml.slide+xml"/>
  <Override PartName="/ppt/slides/slide4407.xml" ContentType="application/vnd.openxmlformats-officedocument.presentationml.slide+xml"/>
  <Override PartName="/ppt/slides/slide837.xml" ContentType="application/vnd.openxmlformats-officedocument.presentationml.slide+xml"/>
  <Override PartName="/ppt/slides/slide345.xml" ContentType="application/vnd.openxmlformats-officedocument.presentationml.slide+xml"/>
  <Override PartName="/ppt/slides/slide1523.xml" ContentType="application/vnd.openxmlformats-officedocument.presentationml.slide+xml"/>
  <Override PartName="/ppt/slides/slide1999.xml" ContentType="application/vnd.openxmlformats-officedocument.presentationml.slide+xml"/>
  <Override PartName="/ppt/slides/slide2072.xml" ContentType="application/vnd.openxmlformats-officedocument.presentationml.slide+xml"/>
  <Override PartName="/ppt/slides/slide2564.xml" ContentType="application/vnd.openxmlformats-officedocument.presentationml.slide+xml"/>
  <Override PartName="/ppt/slides/slide4763.xml" ContentType="application/vnd.openxmlformats-officedocument.presentationml.slide+xml"/>
  <Override PartName="/ppt/slides/slide1031.xml" ContentType="application/vnd.openxmlformats-officedocument.presentationml.slide+xml"/>
  <Override PartName="/ppt/slides/slide2309.xml" ContentType="application/vnd.openxmlformats-officedocument.presentationml.slide+xml"/>
  <Override PartName="/ppt/slides/slide3722.xml" ContentType="application/vnd.openxmlformats-officedocument.presentationml.slide+xml"/>
  <Override PartName="/ppt/slides/slide4271.xml" ContentType="application/vnd.openxmlformats-officedocument.presentationml.slide+xml"/>
  <Override PartName="/ppt/slides/slide4508.xml" ContentType="application/vnd.openxmlformats-officedocument.presentationml.slide+xml"/>
  <Override PartName="/ppt/slides/slide5057.xml" ContentType="application/vnd.openxmlformats-officedocument.presentationml.slide+xml"/>
  <Override PartName="/ppt/slides/slide446.xml" ContentType="application/vnd.openxmlformats-officedocument.presentationml.slide+xml"/>
  <Override PartName="/ppt/slides/slide938.xml" ContentType="application/vnd.openxmlformats-officedocument.presentationml.slide+xml"/>
  <Override PartName="/ppt/slides/slide2665.xml" ContentType="application/vnd.openxmlformats-officedocument.presentationml.slide+xml"/>
  <Override PartName="/ppt/slides/slide3230.xml" ContentType="application/vnd.openxmlformats-officedocument.presentationml.slide+xml"/>
  <Override PartName="/ppt/slides/slide4016.xml" ContentType="application/vnd.openxmlformats-officedocument.presentationml.slide+xml"/>
  <Override PartName="/ppt/slides/slide1624.xml" ContentType="application/vnd.openxmlformats-officedocument.presentationml.slide+xml"/>
  <Override PartName="/ppt/slides/slide2173.xml" ContentType="application/vnd.openxmlformats-officedocument.presentationml.slide+xml"/>
  <Override PartName="/ppt/slides/slide3823.xml" ContentType="application/vnd.openxmlformats-officedocument.presentationml.slide+xml"/>
  <Override PartName="/ppt/slides/slide4372.xml" ContentType="application/vnd.openxmlformats-officedocument.presentationml.slide+xml"/>
  <Override PartName="/ppt/slides/slide4864.xml" ContentType="application/vnd.openxmlformats-officedocument.presentationml.slide+xml"/>
  <Override PartName="/ppt/slides/slide92.xml" ContentType="application/vnd.openxmlformats-officedocument.presentationml.slide+xml"/>
  <Override PartName="/ppt/slides/slide1132.xml" ContentType="application/vnd.openxmlformats-officedocument.presentationml.slide+xml"/>
  <Override PartName="/ppt/slides/slide3331.xml" ContentType="application/vnd.openxmlformats-officedocument.presentationml.slide+xml"/>
  <Override PartName="/ppt/slides/slide4117.xml" ContentType="application/vnd.openxmlformats-officedocument.presentationml.slide+xml"/>
  <Override PartName="/ppt/slides/slide4609.xml" ContentType="application/vnd.openxmlformats-officedocument.presentationml.slide+xml"/>
  <Override PartName="/ppt/slides/slide5158.xml" ContentType="application/vnd.openxmlformats-officedocument.presentationml.slide+xml"/>
  <Override PartName="/ppt/slides/slide547.xml" ContentType="application/vnd.openxmlformats-officedocument.presentationml.slide+xml"/>
  <Override PartName="/ppt/slides/slide1980.xml" ContentType="application/vnd.openxmlformats-officedocument.presentationml.slide+xml"/>
  <Override PartName="/ppt/slides/slide2766.xml" ContentType="application/vnd.openxmlformats-officedocument.presentationml.slide+xml"/>
  <Override PartName="/ppt/slides/slide4965.xml" ContentType="application/vnd.openxmlformats-officedocument.presentationml.slide+xml"/>
  <Override PartName="/ppt/slides/slide1725.xml" ContentType="application/vnd.openxmlformats-officedocument.presentationml.slide+xml"/>
  <Override PartName="/ppt/slides/slide2274.xml" ContentType="application/vnd.openxmlformats-officedocument.presentationml.slide+xml"/>
  <Override PartName="/ppt/slides/slide3924.xml" ContentType="application/vnd.openxmlformats-officedocument.presentationml.slide+xml"/>
  <Override PartName="/ppt/slides/slide4473.xml" ContentType="application/vnd.openxmlformats-officedocument.presentationml.slide+xml"/>
  <Override PartName="/ppt/slides/slide5259.xml" ContentType="application/vnd.openxmlformats-officedocument.presentationml.slide+xml"/>
  <Override PartName="/ppt/slides/slide1233.xml" ContentType="application/vnd.openxmlformats-officedocument.presentationml.slide+xml"/>
  <Override PartName="/ppt/slides/slide2019.xml" ContentType="application/vnd.openxmlformats-officedocument.presentationml.slide+xml"/>
  <Override PartName="/ppt/slides/slide3432.xml" ContentType="application/vnd.openxmlformats-officedocument.presentationml.slide+xml"/>
  <Override PartName="/ppt/slides/slide4218.xml" ContentType="application/vnd.openxmlformats-officedocument.presentationml.slide+xml"/>
  <Override PartName="/ppt/slides/slide648.xml" ContentType="application/vnd.openxmlformats-officedocument.presentationml.slide+xml"/>
  <Override PartName="/ppt/slides/slide1826.xml" ContentType="application/vnd.openxmlformats-officedocument.presentationml.slide+xml"/>
  <Override PartName="/ppt/slides/slide2375.xml" ContentType="application/vnd.openxmlformats-officedocument.presentationml.slide+xml"/>
  <Override PartName="/ppt/slides/slide2867.xml" ContentType="application/vnd.openxmlformats-officedocument.presentationml.slide+xml"/>
  <Override PartName="/ppt/slides/slide156.xml" ContentType="application/vnd.openxmlformats-officedocument.presentationml.slide+xml"/>
  <Override PartName="/ppt/slides/slide1334.xml" ContentType="application/vnd.openxmlformats-officedocument.presentationml.slide+xml"/>
  <Override PartName="/ppt/slides/slide4574.xml" ContentType="application/vnd.openxmlformats-officedocument.presentationml.slide+xml"/>
  <Override PartName="/ppt/slides/slide2968.xml" ContentType="application/vnd.openxmlformats-officedocument.presentationml.slide+xml"/>
  <Override PartName="/ppt/slides/slide3041.xml" ContentType="application/vnd.openxmlformats-officedocument.presentationml.slide+xml"/>
  <Override PartName="/ppt/slides/slide3533.xml" ContentType="application/vnd.openxmlformats-officedocument.presentationml.slide+xml"/>
  <Override PartName="/ppt/slides/slide4082.xml" ContentType="application/vnd.openxmlformats-officedocument.presentationml.slide+xml"/>
  <Override PartName="/ppt/slides/slide4319.xml" ContentType="application/vnd.openxmlformats-officedocument.presentationml.slide+xml"/>
  <Override PartName="/ppt/slides/slide39.xml" ContentType="application/vnd.openxmlformats-officedocument.presentationml.slide+xml"/>
  <Override PartName="/ppt/slides/slide257.xml" ContentType="application/vnd.openxmlformats-officedocument.presentationml.slide+xml"/>
  <Override PartName="/ppt/slides/slide749.xml" ContentType="application/vnd.openxmlformats-officedocument.presentationml.slide+xml"/>
  <Override PartName="/ppt/slides/slide1690.xml" ContentType="application/vnd.openxmlformats-officedocument.presentationml.slide+xml"/>
  <Override PartName="/ppt/slides/slide1927.xml" ContentType="application/vnd.openxmlformats-officedocument.presentationml.slide+xml"/>
  <Override PartName="/ppt/slides/slide2000.xml" ContentType="application/vnd.openxmlformats-officedocument.presentationml.slide+xml"/>
  <Override PartName="/ppt/slides/slide2476.xml" ContentType="application/vnd.openxmlformats-officedocument.presentationml.slide+xml"/>
  <Override PartName="/ppt/slides/slide5240.xml" ContentType="application/vnd.openxmlformats-officedocument.presentationml.slide+xml"/>
  <Override PartName="/ppt/slides/slide1435.xml" ContentType="application/vnd.openxmlformats-officedocument.presentationml.slide+xml"/>
  <Override PartName="/ppt/slides/slide3634.xml" ContentType="application/vnd.openxmlformats-officedocument.presentationml.slide+xml"/>
  <Override PartName="/ppt/slides/slide4183.xml" ContentType="application/vnd.openxmlformats-officedocument.presentationml.slide+xml"/>
  <Override PartName="/ppt/slides/slide4675.xml" ContentType="application/vnd.openxmlformats-officedocument.presentationml.slide+xml"/>
  <Override PartName="/ppt/slides/slide3142.xml" ContentType="application/vnd.openxmlformats-officedocument.presentationml.slide+xml"/>
  <Override PartName="/ppt/slides/slide358.xml" ContentType="application/vnd.openxmlformats-officedocument.presentationml.slide+xml"/>
  <Override PartName="/ppt/slides/slide1791.xml" ContentType="application/vnd.openxmlformats-officedocument.presentationml.slide+xml"/>
  <Override PartName="/ppt/slides/slide2101.xml" ContentType="application/vnd.openxmlformats-officedocument.presentationml.slide+xml"/>
  <Override PartName="/ppt/slides/slide2577.xml" ContentType="application/vnd.openxmlformats-officedocument.presentationml.slide+xml"/>
  <Override PartName="/ppt/slides/slide3990.xml" ContentType="application/vnd.openxmlformats-officedocument.presentationml.slide+xml"/>
  <Override PartName="/ppt/slides/slide4300.xml" ContentType="application/vnd.openxmlformats-officedocument.presentationml.slide+xml"/>
  <Override PartName="/ppt/slides/slide4776.xml" ContentType="application/vnd.openxmlformats-officedocument.presentationml.slide+xml"/>
  <Override PartName="/ppt/slides/slide5341.xml" ContentType="application/vnd.openxmlformats-officedocument.presentationml.slide+xml"/>
  <Override PartName="/ppt/slides/slide20.xml" ContentType="application/vnd.openxmlformats-officedocument.presentationml.slide+xml"/>
  <Override PartName="/ppt/slides/slide730.xml" ContentType="application/vnd.openxmlformats-officedocument.presentationml.slide+xml"/>
  <Override PartName="/ppt/slides/slide1044.xml" ContentType="application/vnd.openxmlformats-officedocument.presentationml.slide+xml"/>
  <Override PartName="/ppt/slides/slide1536.xml" ContentType="application/vnd.openxmlformats-officedocument.presentationml.slide+xml"/>
  <Override PartName="/ppt/slides/slide2085.xml" ContentType="application/vnd.openxmlformats-officedocument.presentationml.slide+xml"/>
  <Override PartName="/ppt/slides/slide3735.xml" ContentType="application/vnd.openxmlformats-officedocument.presentationml.slide+xml"/>
  <Override PartName="/ppt/slides/slide4284.xml" ContentType="application/vnd.openxmlformats-officedocument.presentationml.slide+xml"/>
  <Override PartName="/ppt/slides/slide1892.xml" ContentType="application/vnd.openxmlformats-officedocument.presentationml.slide+xml"/>
  <Override PartName="/ppt/slides/slide3243.xml" ContentType="application/vnd.openxmlformats-officedocument.presentationml.slide+xml"/>
  <Override PartName="/ppt/slides/slide4029.xml" ContentType="application/vnd.openxmlformats-officedocument.presentationml.slide+xml"/>
  <Override PartName="/ppt/slides/slide459.xml" ContentType="application/vnd.openxmlformats-officedocument.presentationml.slide+xml"/>
  <Override PartName="/ppt/slides/slide1637.xml" ContentType="application/vnd.openxmlformats-officedocument.presentationml.slide+xml"/>
  <Override PartName="/ppt/slides/slide2186.xml" ContentType="application/vnd.openxmlformats-officedocument.presentationml.slide+xml"/>
  <Override PartName="/ppt/slides/slide2202.xml" ContentType="application/vnd.openxmlformats-officedocument.presentationml.slide+xml"/>
  <Override PartName="/ppt/slides/slide2678.xml" ContentType="application/vnd.openxmlformats-officedocument.presentationml.slide+xml"/>
  <Override PartName="/ppt/slides/slide4401.xml" ContentType="application/vnd.openxmlformats-officedocument.presentationml.slide+xml"/>
  <Override PartName="/ppt/slides/slide4877.xml" ContentType="application/vnd.openxmlformats-officedocument.presentationml.slide+xml"/>
  <Override PartName="/ppt/slides/slide831.xml" ContentType="application/vnd.openxmlformats-officedocument.presentationml.slide+xml"/>
  <Override PartName="/ppt/slides/slide1145.xml" ContentType="application/vnd.openxmlformats-officedocument.presentationml.slide+xml"/>
  <Override PartName="/ppt/slides/slide3836.xml" ContentType="application/vnd.openxmlformats-officedocument.presentationml.slide+xml"/>
  <Override PartName="/ppt/slides/slide4385.xml" ContentType="application/vnd.openxmlformats-officedocument.presentationml.slide+xml"/>
  <Override PartName="/ppt/slides/slide1993.xml" ContentType="application/vnd.openxmlformats-officedocument.presentationml.slide+xml"/>
  <Override PartName="/ppt/slides/slide2303.xml" ContentType="application/vnd.openxmlformats-officedocument.presentationml.slide+xml"/>
  <Override PartName="/ppt/slides/slide2779.xml" ContentType="application/vnd.openxmlformats-officedocument.presentationml.slide+xml"/>
  <Override PartName="/ppt/slides/slide3344.xml" ContentType="application/vnd.openxmlformats-officedocument.presentationml.slide+xml"/>
  <Override PartName="/ppt/slides/slide1738.xml" ContentType="application/vnd.openxmlformats-officedocument.presentationml.slide+xml"/>
  <Override PartName="/ppt/slides/slide2287.xml" ContentType="application/vnd.openxmlformats-officedocument.presentationml.slide+xml"/>
  <Override PartName="/ppt/slides/slide3937.xml" ContentType="application/vnd.openxmlformats-officedocument.presentationml.slide+xml"/>
  <Override PartName="/ppt/slides/slide4486.xml" ContentType="application/vnd.openxmlformats-officedocument.presentationml.slide+xml"/>
  <Override PartName="/ppt/slides/slide4502.xml" ContentType="application/vnd.openxmlformats-officedocument.presentationml.slide+xml"/>
  <Override PartName="/ppt/slides/slide4978.xml" ContentType="application/vnd.openxmlformats-officedocument.presentationml.slide+xml"/>
  <Override PartName="/ppt/slides/slide5051.xml" ContentType="application/vnd.openxmlformats-officedocument.presentationml.slide+xml"/>
  <Override PartName="/ppt/slides/slide440.xml" ContentType="application/vnd.openxmlformats-officedocument.presentationml.slide+xml"/>
  <Override PartName="/ppt/slides/slide932.xml" ContentType="application/vnd.openxmlformats-officedocument.presentationml.slide+xml"/>
  <Override PartName="/ppt/slides/slide1246.xml" ContentType="application/vnd.openxmlformats-officedocument.presentationml.slide+xml"/>
  <Override PartName="/ppt/slides/slide3445.xml" ContentType="application/vnd.openxmlformats-officedocument.presentationml.slide+xml"/>
  <Override PartName="/ppt/slides/slide4010.xml" ContentType="application/vnd.openxmlformats-officedocument.presentationml.slide+xml"/>
  <Override PartName="/ppt/slides/slide2404.xml" ContentType="application/vnd.openxmlformats-officedocument.presentationml.slide+xml"/>
  <Override PartName="/ppt/slides/slide4603.xml" ContentType="application/vnd.openxmlformats-officedocument.presentationml.slide+xml"/>
  <Override PartName="/ppt/slides/slide5152.xml" ContentType="application/vnd.openxmlformats-officedocument.presentationml.slide+xml"/>
  <Override PartName="/ppt/slides/slide169.xml" ContentType="application/vnd.openxmlformats-officedocument.presentationml.slide+xml"/>
  <Override PartName="/ppt/slides/slide1839.xml" ContentType="application/vnd.openxmlformats-officedocument.presentationml.slide+xml"/>
  <Override PartName="/ppt/slides/slide2388.xml" ContentType="application/vnd.openxmlformats-officedocument.presentationml.slide+xml"/>
  <Override PartName="/ppt/slides/slide4111.xml" ContentType="application/vnd.openxmlformats-officedocument.presentationml.slide+xml"/>
  <Override PartName="/ppt/slides/slide4587.xml" ContentType="application/vnd.openxmlformats-officedocument.presentationml.slide+xml"/>
  <Override PartName="/ppt/slides/slide541.xml" ContentType="application/vnd.openxmlformats-officedocument.presentationml.slide+xml"/>
  <Override PartName="/ppt/slides/slide1347.xml" ContentType="application/vnd.openxmlformats-officedocument.presentationml.slide+xml"/>
  <Override PartName="/ppt/slides/slide2760.xml" ContentType="application/vnd.openxmlformats-officedocument.presentationml.slide+xml"/>
  <Override PartName="/ppt/slides/slide3546.xml" ContentType="application/vnd.openxmlformats-officedocument.presentationml.slide+xml"/>
  <Override PartName="/ppt/slides/slide4095.xml" ContentType="application/vnd.openxmlformats-officedocument.presentationml.slide+xml"/>
  <Override PartName="/ppt/slides/slide2489.xml" ContentType="application/vnd.openxmlformats-officedocument.presentationml.slide+xml"/>
  <Override PartName="/ppt/slides/slide2505.xml" ContentType="application/vnd.openxmlformats-officedocument.presentationml.slide+xml"/>
  <Override PartName="/ppt/slides/slide3054.xml" ContentType="application/vnd.openxmlformats-officedocument.presentationml.slide+xml"/>
  <Override PartName="/ppt/slides/slide4704.xml" ContentType="application/vnd.openxmlformats-officedocument.presentationml.slide+xml"/>
  <Override PartName="/ppt/slides/slide5253.xml" ContentType="application/vnd.openxmlformats-officedocument.presentationml.slide+xml"/>
  <Override PartName="/ppt/slides/slide1448.xml" ContentType="application/vnd.openxmlformats-officedocument.presentationml.slide+xml"/>
  <Override PartName="/ppt/slides/slide2013.xml" ContentType="application/vnd.openxmlformats-officedocument.presentationml.slide+xml"/>
  <Override PartName="/ppt/slides/slide4212.xml" ContentType="application/vnd.openxmlformats-officedocument.presentationml.slide+xml"/>
  <Override PartName="/ppt/slides/slide4688.xml" ContentType="application/vnd.openxmlformats-officedocument.presentationml.slide+xml"/>
  <Override PartName="/ppt/slides/slide150.xml" ContentType="application/vnd.openxmlformats-officedocument.presentationml.slide+xml"/>
  <Override PartName="/ppt/slides/slide642.xml" ContentType="application/vnd.openxmlformats-officedocument.presentationml.slide+xml"/>
  <Override PartName="/ppt/slides/slide1820.xml" ContentType="application/vnd.openxmlformats-officedocument.presentationml.slide+xml"/>
  <Override PartName="/ppt/slides/slide2606.xml" ContentType="application/vnd.openxmlformats-officedocument.presentationml.slide+xml"/>
  <Override PartName="/ppt/slides/slide2861.xml" ContentType="application/vnd.openxmlformats-officedocument.presentationml.slide+xml"/>
  <Override PartName="/ppt/slides/slide3155.xml" ContentType="application/vnd.openxmlformats-officedocument.presentationml.slide+xml"/>
  <Override PartName="/ppt/slides/slide3647.xml" ContentType="application/vnd.openxmlformats-officedocument.presentationml.slide+xml"/>
  <Override PartName="/ppt/slides/slide4196.xml" ContentType="application/vnd.openxmlformats-officedocument.presentationml.slide+xml"/>
  <Override PartName="/ppt/slides/slide2114.xml" ContentType="application/vnd.openxmlformats-officedocument.presentationml.slide+xml"/>
  <Override PartName="/ppt/slides/slide4805.xml" ContentType="application/vnd.openxmlformats-officedocument.presentationml.slide+xml"/>
  <Override PartName="/ppt/slides/slide33.xml" ContentType="application/vnd.openxmlformats-officedocument.presentationml.slide+xml"/>
  <Override PartName="/ppt/slides/slide743.xml" ContentType="application/vnd.openxmlformats-officedocument.presentationml.slide+xml"/>
  <Override PartName="/ppt/slides/slide1549.xml" ContentType="application/vnd.openxmlformats-officedocument.presentationml.slide+xml"/>
  <Override PartName="/ppt/slides/slide2098.xml" ContentType="application/vnd.openxmlformats-officedocument.presentationml.slide+xml"/>
  <Override PartName="/ppt/slides/slide2962.xml" ContentType="application/vnd.openxmlformats-officedocument.presentationml.slide+xml"/>
  <Override PartName="/ppt/slides/slide3748.xml" ContentType="application/vnd.openxmlformats-officedocument.presentationml.slide+xml"/>
  <Override PartName="/ppt/slides/slide4297.xml" ContentType="application/vnd.openxmlformats-officedocument.presentationml.slide+xml"/>
  <Override PartName="/ppt/slides/slide4313.xml" ContentType="application/vnd.openxmlformats-officedocument.presentationml.slide+xml"/>
  <Override PartName="/ppt/slides/slide4789.xml" ContentType="application/vnd.openxmlformats-officedocument.presentationml.slide+xml"/>
  <Override PartName="/ppt/slides/slide251.xml" ContentType="application/vnd.openxmlformats-officedocument.presentationml.slide+xml"/>
  <Override PartName="/ppt/slides/slide1057.xml" ContentType="application/vnd.openxmlformats-officedocument.presentationml.slide+xml"/>
  <Override PartName="/ppt/slides/slide1921.xml" ContentType="application/vnd.openxmlformats-officedocument.presentationml.slide+xml"/>
  <Override PartName="/ppt/slides/slide2470.xml" ContentType="application/vnd.openxmlformats-officedocument.presentationml.slide+xml"/>
  <Override PartName="/ppt/slides/slide2707.xml" ContentType="application/vnd.openxmlformats-officedocument.presentationml.slide+xml"/>
  <Override PartName="/ppt/slides/slide3256.xml" ContentType="application/vnd.openxmlformats-officedocument.presentationml.slide+xml"/>
  <Override PartName="/ppt/slides/slide2215.xml" ContentType="application/vnd.openxmlformats-officedocument.presentationml.slide+xml"/>
  <Override PartName="/ppt/slides/slide4414.xml" ContentType="application/vnd.openxmlformats-officedocument.presentationml.slide+xml"/>
  <Override PartName="/ppt/slides/slide4906.xml" ContentType="application/vnd.openxmlformats-officedocument.presentationml.slide+xml"/>
  <Override PartName="/ppt/slides/slide844.xml" ContentType="application/vnd.openxmlformats-officedocument.presentationml.slide+xml"/>
  <Override PartName="/ppt/slides/slide1158.xml" ContentType="application/vnd.openxmlformats-officedocument.presentationml.slide+xml"/>
  <Override PartName="/ppt/slides/slide2199.xml" ContentType="application/vnd.openxmlformats-officedocument.presentationml.slide+xml"/>
  <Override PartName="/ppt/slides/slide3849.xml" ContentType="application/vnd.openxmlformats-officedocument.presentationml.slide+xml"/>
  <Override PartName="/ppt/slides/slide4398.xml" ContentType="application/vnd.openxmlformats-officedocument.presentationml.slide+xml"/>
  <Override PartName="/ppt/slides/slide352.xml" ContentType="application/vnd.openxmlformats-officedocument.presentationml.slide+xml"/>
  <Override PartName="/ppt/slides/slide2571.xml" ContentType="application/vnd.openxmlformats-officedocument.presentationml.slide+xml"/>
  <Override PartName="/ppt/slides/slide2808.xml" ContentType="application/vnd.openxmlformats-officedocument.presentationml.slide+xml"/>
  <Override PartName="/ppt/slides/slide3357.xml" ContentType="application/vnd.openxmlformats-officedocument.presentationml.slide+xml"/>
  <Override PartName="/ppt/slides/slide4770.xml" ContentType="application/vnd.openxmlformats-officedocument.presentationml.slide+xml"/>
  <Override PartName="/ppt/slides/slide1530.xml" ContentType="application/vnd.openxmlformats-officedocument.presentationml.slide+xml"/>
  <Override PartName="/ppt/slides/slide2316.xml" ContentType="application/vnd.openxmlformats-officedocument.presentationml.slide+xml"/>
  <Override PartName="/ppt/slides/slide4515.xml" ContentType="application/vnd.openxmlformats-officedocument.presentationml.slide+xml"/>
  <Override PartName="/ppt/slides/slide5064.xml" ContentType="application/vnd.openxmlformats-officedocument.presentationml.slide+xml"/>
  <Override PartName="/ppt/slides/slide945.xml" ContentType="application/vnd.openxmlformats-officedocument.presentationml.slide+xml"/>
  <Override PartName="/ppt/slides/slide1259.xml" ContentType="application/vnd.openxmlformats-officedocument.presentationml.slide+xml"/>
  <Override PartName="/ppt/slides/slide2672.xml" ContentType="application/vnd.openxmlformats-officedocument.presentationml.slide+xml"/>
  <Override PartName="/ppt/slides/slide4023.xml" ContentType="application/vnd.openxmlformats-officedocument.presentationml.slide+xml"/>
  <Override PartName="/ppt/slides/slide4499.xml" ContentType="application/vnd.openxmlformats-officedocument.presentationml.slide+xml"/>
  <Override PartName="/ppt/slides/slide453.xml" ContentType="application/vnd.openxmlformats-officedocument.presentationml.slide+xml"/>
  <Override PartName="/ppt/slides/slide1631.xml" ContentType="application/vnd.openxmlformats-officedocument.presentationml.slide+xml"/>
  <Override PartName="/ppt/slides/slide2180.xml" ContentType="application/vnd.openxmlformats-officedocument.presentationml.slide+xml"/>
  <Override PartName="/ppt/slides/slide2417.xml" ContentType="application/vnd.openxmlformats-officedocument.presentationml.slide+xml"/>
  <Override PartName="/ppt/slides/slide2909.xml" ContentType="application/vnd.openxmlformats-officedocument.presentationml.slide+xml"/>
  <Override PartName="/ppt/slides/slide3458.xml" ContentType="application/vnd.openxmlformats-officedocument.presentationml.slide+xml"/>
  <Override PartName="/ppt/slides/slide4871.xml" ContentType="application/vnd.openxmlformats-officedocument.presentationml.slide+xml"/>
  <Override PartName="/ppt/slides/slide3830.xml" ContentType="application/vnd.openxmlformats-officedocument.presentationml.slide+xml"/>
  <Override PartName="/ppt/slides/slide4616.xml" ContentType="application/vnd.openxmlformats-officedocument.presentationml.slide+xml"/>
  <Override PartName="/ppt/slides/slide5165.xml" ContentType="application/vnd.openxmlformats-officedocument.presentationml.slide+xml"/>
  <Override PartName="/ppt/slides/slide554.xml" ContentType="application/vnd.openxmlformats-officedocument.presentationml.slide+xml"/>
  <Override PartName="/ppt/slides/slide2773.xml" ContentType="application/vnd.openxmlformats-officedocument.presentationml.slide+xml"/>
  <Override PartName="/ppt/slides/slide3559.xml" ContentType="application/vnd.openxmlformats-officedocument.presentationml.slide+xml"/>
  <Override PartName="/ppt/slides/slide4124.xml" ContentType="application/vnd.openxmlformats-officedocument.presentationml.slide+xml"/>
  <Override PartName="/ppt/slides/slide4972.xml" ContentType="application/vnd.openxmlformats-officedocument.presentationml.slide+xml"/>
  <Override PartName="/ppt/slides/slide1732.xml" ContentType="application/vnd.openxmlformats-officedocument.presentationml.slide+xml"/>
  <Override PartName="/ppt/slides/slide2281.xml" ContentType="application/vnd.openxmlformats-officedocument.presentationml.slide+xml"/>
  <Override PartName="/ppt/slides/slide2518.xml" ContentType="application/vnd.openxmlformats-officedocument.presentationml.slide+xml"/>
  <Override PartName="/ppt/slides/slide3067.xml" ContentType="application/vnd.openxmlformats-officedocument.presentationml.slide+xml"/>
  <Override PartName="/ppt/slides/slide3931.xml" ContentType="application/vnd.openxmlformats-officedocument.presentationml.slide+xml"/>
  <Override PartName="/ppt/slides/slide4480.xml" ContentType="application/vnd.openxmlformats-officedocument.presentationml.slide+xml"/>
  <Override PartName="/ppt/slides/slide4717.xml" ContentType="application/vnd.openxmlformats-officedocument.presentationml.slide+xml"/>
  <Override PartName="/ppt/slides/slide5266.xml" ContentType="application/vnd.openxmlformats-officedocument.presentationml.slide+xml"/>
  <Override PartName="/ppt/slides/slide1240.xml" ContentType="application/vnd.openxmlformats-officedocument.presentationml.slide+xml"/>
  <Override PartName="/ppt/slides/slide2026.xml" ContentType="application/vnd.openxmlformats-officedocument.presentationml.slide+xml"/>
  <Override PartName="/ppt/slides/slide4225.xml" ContentType="application/vnd.openxmlformats-officedocument.presentationml.slide+xml"/>
  <Override PartName="/ppt/slides/slide655.xml" ContentType="application/vnd.openxmlformats-officedocument.presentationml.slide+xml"/>
  <Override PartName="/ppt/slides/slide2874.xml" ContentType="application/vnd.openxmlformats-officedocument.presentationml.slide+xml"/>
  <Override PartName="/ppt/slides/slide163.xml" ContentType="application/vnd.openxmlformats-officedocument.presentationml.slide+xml"/>
  <Override PartName="/ppt/slides/slide1341.xml" ContentType="application/vnd.openxmlformats-officedocument.presentationml.slide+xml"/>
  <Override PartName="/ppt/slides/slide1833.xml" ContentType="application/vnd.openxmlformats-officedocument.presentationml.slide+xml"/>
  <Override PartName="/ppt/slides/slide2382.xml" ContentType="application/vnd.openxmlformats-officedocument.presentationml.slide+xml"/>
  <Override PartName="/ppt/slides/slide2619.xml" ContentType="application/vnd.openxmlformats-officedocument.presentationml.slide+xml"/>
  <Override PartName="/ppt/slides/slide3168.xml" ContentType="application/vnd.openxmlformats-officedocument.presentationml.slide+xml"/>
  <Override PartName="/ppt/slides/slide4581.xml" ContentType="application/vnd.openxmlformats-officedocument.presentationml.slide+xml"/>
  <Override PartName="/ppt/slides/slide4818.xml" ContentType="application/vnd.openxmlformats-officedocument.presentationml.slide+xml"/>
  <Override PartName="/ppt/slides/slide2127.xml" ContentType="application/vnd.openxmlformats-officedocument.presentationml.slide+xml"/>
  <Override PartName="/ppt/slides/slide2975.xml" ContentType="application/vnd.openxmlformats-officedocument.presentationml.slide+xml"/>
  <Override PartName="/ppt/slides/slide3540.xml" ContentType="application/vnd.openxmlformats-officedocument.presentationml.slide+xml"/>
  <Override PartName="/ppt/slides/slide4326.xml" ContentType="application/vnd.openxmlformats-officedocument.presentationml.slide+xml"/>
  <Override PartName="/ppt/slides/slide46.xml" ContentType="application/vnd.openxmlformats-officedocument.presentationml.slide+xml"/>
  <Override PartName="/ppt/slides/slide264.xml" ContentType="application/vnd.openxmlformats-officedocument.presentationml.slide+xml"/>
  <Override PartName="/ppt/slides/slide756.xml" ContentType="application/vnd.openxmlformats-officedocument.presentationml.slide+xml"/>
  <Override PartName="/ppt/slides/slide1934.xml" ContentType="application/vnd.openxmlformats-officedocument.presentationml.slide+xml"/>
  <Override PartName="/ppt/slides/slide2483.xml" ContentType="application/vnd.openxmlformats-officedocument.presentationml.slide+xml"/>
  <Override PartName="/ppt/slides/slide3269.xml" ContentType="application/vnd.openxmlformats-officedocument.presentationml.slide+xml"/>
  <Override PartName="/ppt/slides/slide1442.xml" ContentType="application/vnd.openxmlformats-officedocument.presentationml.slide+xml"/>
  <Override PartName="/ppt/slides/slide2228.xml" ContentType="application/vnd.openxmlformats-officedocument.presentationml.slide+xml"/>
  <Override PartName="/ppt/slides/slide4190.xml" ContentType="application/vnd.openxmlformats-officedocument.presentationml.slide+xml"/>
  <Override PartName="/ppt/slides/slide4682.xml" ContentType="application/vnd.openxmlformats-officedocument.presentationml.slide+xml"/>
  <Override PartName="/ppt/slides/slide4919.xml" ContentType="application/vnd.openxmlformats-officedocument.presentationml.slide+xml"/>
  <Override PartName="/ppt/slides/slide857.xml" ContentType="application/vnd.openxmlformats-officedocument.presentationml.slide+xml"/>
  <Override PartName="/ppt/slides/slide2600.xml" ContentType="application/vnd.openxmlformats-officedocument.presentationml.slide+xml"/>
  <Override PartName="/ppt/slides/slide3641.xml" ContentType="application/vnd.openxmlformats-officedocument.presentationml.slide+xml"/>
  <Override PartName="/ppt/slides/slide4427.xml" ContentType="application/vnd.openxmlformats-officedocument.presentationml.slide+xml"/>
  <Override PartName="/ppt/slides/slide365.xml" ContentType="application/vnd.openxmlformats-officedocument.presentationml.slide+xml"/>
  <Override PartName="/ppt/slides/slide2584.xml" ContentType="application/vnd.openxmlformats-officedocument.presentationml.slide+xml"/>
  <Override PartName="/ppt/slides/slide4783.xml" ContentType="application/vnd.openxmlformats-officedocument.presentationml.slide+xml"/>
  <Override PartName="/ppt/slides/slide1543.xml" ContentType="application/vnd.openxmlformats-officedocument.presentationml.slide+xml"/>
  <Override PartName="/ppt/slides/slide2092.xml" ContentType="application/vnd.openxmlformats-officedocument.presentationml.slide+xml"/>
  <Override PartName="/ppt/slides/slide2329.xml" ContentType="application/vnd.openxmlformats-officedocument.presentationml.slide+xml"/>
  <Override PartName="/ppt/slides/slide3742.xml" ContentType="application/vnd.openxmlformats-officedocument.presentationml.slide+xml"/>
  <Override PartName="/ppt/slides/slide4291.xml" ContentType="application/vnd.openxmlformats-officedocument.presentationml.slide+xml"/>
  <Override PartName="/ppt/slides/slide4528.xml" ContentType="application/vnd.openxmlformats-officedocument.presentationml.slide+xml"/>
  <Override PartName="/ppt/slides/slide5077.xml" ContentType="application/vnd.openxmlformats-officedocument.presentationml.slide+xml"/>
  <Override PartName="/ppt/slides/slide958.xml" ContentType="application/vnd.openxmlformats-officedocument.presentationml.slide+xml"/>
  <Override PartName="/ppt/slides/slide1051.xml" ContentType="application/vnd.openxmlformats-officedocument.presentationml.slide+xml"/>
  <Override PartName="/ppt/slides/slide2701.xml" ContentType="application/vnd.openxmlformats-officedocument.presentationml.slide+xml"/>
  <Override PartName="/ppt/slides/slide3250.xml" ContentType="application/vnd.openxmlformats-officedocument.presentationml.slide+xml"/>
  <Override PartName="/ppt/slides/slide4036.xml" ContentType="application/vnd.openxmlformats-officedocument.presentationml.slide+xml"/>
  <Override PartName="/ppt/slides/slide4900.xml" ContentType="application/vnd.openxmlformats-officedocument.presentationml.slide+xml"/>
  <Override PartName="/ppt/slides/slide466.xml" ContentType="application/vnd.openxmlformats-officedocument.presentationml.slide+xml"/>
  <Override PartName="/ppt/slides/slide2193.xml" ContentType="application/vnd.openxmlformats-officedocument.presentationml.slide+xml"/>
  <Override PartName="/ppt/slides/slide2685.xml" ContentType="application/vnd.openxmlformats-officedocument.presentationml.slide+xml"/>
  <Override PartName="/ppt/slides/slide4884.xml" ContentType="application/vnd.openxmlformats-officedocument.presentationml.slide+xml"/>
  <Override PartName="/ppt/slides/slide1152.xml" ContentType="application/vnd.openxmlformats-officedocument.presentationml.slide+xml"/>
  <Override PartName="/ppt/slides/slide1644.xml" ContentType="application/vnd.openxmlformats-officedocument.presentationml.slide+xml"/>
  <Override PartName="/ppt/slides/slide3843.xml" ContentType="application/vnd.openxmlformats-officedocument.presentationml.slide+xml"/>
  <Override PartName="/ppt/slides/slide4392.xml" ContentType="application/vnd.openxmlformats-officedocument.presentationml.slide+xml"/>
  <Override PartName="/ppt/slides/slide4629.xml" ContentType="application/vnd.openxmlformats-officedocument.presentationml.slide+xml"/>
  <Override PartName="/ppt/slides/slide5178.xml" ContentType="application/vnd.openxmlformats-officedocument.presentationml.slide+xml"/>
  <Override PartName="/ppt/slides/slide2786.xml" ContentType="application/vnd.openxmlformats-officedocument.presentationml.slide+xml"/>
  <Override PartName="/ppt/slides/slide2802.xml" ContentType="application/vnd.openxmlformats-officedocument.presentationml.slide+xml"/>
  <Override PartName="/ppt/slides/slide3351.xml" ContentType="application/vnd.openxmlformats-officedocument.presentationml.slide+xml"/>
  <Override PartName="/ppt/slides/slide4137.xml" ContentType="application/vnd.openxmlformats-officedocument.presentationml.slide+xml"/>
  <Override PartName="/ppt/slides/slide567.xml" ContentType="application/vnd.openxmlformats-officedocument.presentationml.slide+xml"/>
  <Override PartName="/ppt/slides/slide1745.xml" ContentType="application/vnd.openxmlformats-officedocument.presentationml.slide+xml"/>
  <Override PartName="/ppt/slides/slide2294.xml" ContentType="application/vnd.openxmlformats-officedocument.presentationml.slide+xml"/>
  <Override PartName="/ppt/slides/slide2310.xml" ContentType="application/vnd.openxmlformats-officedocument.presentationml.slide+xml"/>
  <Override PartName="/ppt/slides/slide4985.xml" ContentType="application/vnd.openxmlformats-officedocument.presentationml.slide+xml"/>
  <Override PartName="/ppt/theme/theme1.xml" ContentType="application/vnd.openxmlformats-officedocument.theme+xml"/>
  <Override PartName="/ppt/slides/slide1253.xml" ContentType="application/vnd.openxmlformats-officedocument.presentationml.slide+xml"/>
  <Override PartName="/ppt/slides/slide2039.xml" ContentType="application/vnd.openxmlformats-officedocument.presentationml.slide+xml"/>
  <Override PartName="/ppt/slides/slide2903.xml" ContentType="application/vnd.openxmlformats-officedocument.presentationml.slide+xml"/>
  <Override PartName="/ppt/slides/slide3452.xml" ContentType="application/vnd.openxmlformats-officedocument.presentationml.slide+xml"/>
  <Override PartName="/ppt/slides/slide3944.xml" ContentType="application/vnd.openxmlformats-officedocument.presentationml.slide+xml"/>
  <Override PartName="/ppt/slides/slide4493.xml" ContentType="application/vnd.openxmlformats-officedocument.presentationml.slide+xml"/>
  <Override PartName="/ppt/slides/slide5279.xml" ContentType="application/vnd.openxmlformats-officedocument.presentationml.slide+xml"/>
  <Override PartName="/ppt/slides/slide668.xml" ContentType="application/vnd.openxmlformats-officedocument.presentationml.slide+xml"/>
  <Override PartName="/ppt/slides/slide2411.xml" ContentType="application/vnd.openxmlformats-officedocument.presentationml.slide+xml"/>
  <Override PartName="/ppt/slides/slide2887.xml" ContentType="application/vnd.openxmlformats-officedocument.presentationml.slide+xml"/>
  <Override PartName="/ppt/slides/slide4238.xml" ContentType="application/vnd.openxmlformats-officedocument.presentationml.slide+xml"/>
  <Override PartName="/ppt/slides/slide176.xml" ContentType="application/vnd.openxmlformats-officedocument.presentationml.slide+xml"/>
  <Override PartName="/ppt/slides/slide1846.xml" ContentType="application/vnd.openxmlformats-officedocument.presentationml.slide+xml"/>
  <Override PartName="/ppt/slides/slide2395.xml" ContentType="application/vnd.openxmlformats-officedocument.presentationml.slide+xml"/>
  <Override PartName="/ppt/slides/slide4594.xml" ContentType="application/vnd.openxmlformats-officedocument.presentationml.slide+xml"/>
  <Override PartName="/ppt/slides/slide4610.xml" ContentType="application/vnd.openxmlformats-officedocument.presentationml.slide+xml"/>
  <Override PartName="/ppt/slides/slide1354.xml" ContentType="application/vnd.openxmlformats-officedocument.presentationml.slide+xml"/>
  <Override PartName="/ppt/slides/slide3553.xml" ContentType="application/vnd.openxmlformats-officedocument.presentationml.slide+xml"/>
  <Override PartName="/ppt/slides/slide4339.xml" ContentType="application/vnd.openxmlformats-officedocument.presentationml.slide+xml"/>
  <Override PartName="/ppt/slides/slide59.xml" ContentType="application/vnd.openxmlformats-officedocument.presentationml.slide+xml"/>
  <Override PartName="/ppt/slides/slide769.xml" ContentType="application/vnd.openxmlformats-officedocument.presentationml.slide+xml"/>
  <Override PartName="/ppt/slides/slide2512.xml" ContentType="application/vnd.openxmlformats-officedocument.presentationml.slide+xml"/>
  <Override PartName="/ppt/slides/slide2988.xml" ContentType="application/vnd.openxmlformats-officedocument.presentationml.slide+xml"/>
  <Override PartName="/ppt/slides/slide3061.xml" ContentType="application/vnd.openxmlformats-officedocument.presentationml.slide+xml"/>
  <Override PartName="/ppt/slides/slide4711.xml" ContentType="application/vnd.openxmlformats-officedocument.presentationml.slide+xml"/>
  <Override PartName="/ppt/slides/slide5260.xml" ContentType="application/vnd.openxmlformats-officedocument.presentationml.slide+xml"/>
  <Override PartName="/ppt/slides/slide277.xml" ContentType="application/vnd.openxmlformats-officedocument.presentationml.slide+xml"/>
  <Override PartName="/ppt/slides/slide1455.xml" ContentType="application/vnd.openxmlformats-officedocument.presentationml.slide+xml"/>
  <Override PartName="/ppt/slides/slide1947.xml" ContentType="application/vnd.openxmlformats-officedocument.presentationml.slide+xml"/>
  <Override PartName="/ppt/slides/slide2020.xml" ContentType="application/vnd.openxmlformats-officedocument.presentationml.slide+xml"/>
  <Override PartName="/ppt/slides/slide2496.xml" ContentType="application/vnd.openxmlformats-officedocument.presentationml.slide+xml"/>
  <Override PartName="/ppt/slides/slide4695.xml" ContentType="application/vnd.openxmlformats-officedocument.presentationml.slide+xml"/>
  <Override PartName="/ppt/slides/slide5005.xml" ContentType="application/vnd.openxmlformats-officedocument.presentationml.slide+xml"/>
  <Override PartName="/ppt/slides/slide3654.xml" ContentType="application/vnd.openxmlformats-officedocument.presentationml.slide+xml"/>
  <Override PartName="/ppt/slides/slide378.xml" ContentType="application/vnd.openxmlformats-officedocument.presentationml.slide+xml"/>
  <Override PartName="/ppt/slides/slide2121.xml" ContentType="application/vnd.openxmlformats-officedocument.presentationml.slide+xml"/>
  <Override PartName="/ppt/slides/slide2597.xml" ContentType="application/vnd.openxmlformats-officedocument.presentationml.slide+xml"/>
  <Override PartName="/ppt/slides/slide2613.xml" ContentType="application/vnd.openxmlformats-officedocument.presentationml.slide+xml"/>
  <Override PartName="/ppt/slides/slide3162.xml" ContentType="application/vnd.openxmlformats-officedocument.presentationml.slide+xml"/>
  <Override PartName="/ppt/slides/slide4812.xml" ContentType="application/vnd.openxmlformats-officedocument.presentationml.slide+xml"/>
  <Override PartName="/ppt/slides/slide1556.xml" ContentType="application/vnd.openxmlformats-officedocument.presentationml.slide+xml"/>
  <Override PartName="/ppt/slides/slide3755.xml" ContentType="application/vnd.openxmlformats-officedocument.presentationml.slide+xml"/>
  <Override PartName="/ppt/slides/slide4320.xml" ContentType="application/vnd.openxmlformats-officedocument.presentationml.slide+xml"/>
  <Override PartName="/ppt/slides/slide4796.xml" ContentType="application/vnd.openxmlformats-officedocument.presentationml.slide+xml"/>
  <Override PartName="/ppt/slides/slide5106.xml" ContentType="application/vnd.openxmlformats-officedocument.presentationml.slide+xml"/>
  <Override PartName="/ppt/slides/slide40.xml" ContentType="application/vnd.openxmlformats-officedocument.presentationml.slide+xml"/>
  <Override PartName="/ppt/slides/slide750.xml" ContentType="application/vnd.openxmlformats-officedocument.presentationml.slide+xml"/>
  <Override PartName="/ppt/slides/slide1064.xml" ContentType="application/vnd.openxmlformats-officedocument.presentationml.slide+xml"/>
  <Override PartName="/ppt/slides/slide2714.xml" ContentType="application/vnd.openxmlformats-officedocument.presentationml.slide+xml"/>
  <Override PartName="/ppt/slides/slide3263.xml" ContentType="application/vnd.openxmlformats-officedocument.presentationml.slide+xml"/>
  <Override PartName="/ppt/slides/slide4049.xml" ContentType="application/vnd.openxmlformats-officedocument.presentationml.slide+xml"/>
  <Override PartName="/ppt/slides/slide479.xml" ContentType="application/vnd.openxmlformats-officedocument.presentationml.slide+xml"/>
  <Override PartName="/ppt/slides/slide2222.xml" ContentType="application/vnd.openxmlformats-officedocument.presentationml.slide+xml"/>
  <Override PartName="/ppt/slides/slide2698.xml" ContentType="application/vnd.openxmlformats-officedocument.presentationml.slide+xml"/>
  <Override PartName="/ppt/slides/slide3008.xml" ContentType="application/vnd.openxmlformats-officedocument.presentationml.slide+xml"/>
  <Override PartName="/ppt/slides/slide4897.xml" ContentType="application/vnd.openxmlformats-officedocument.presentationml.slide+xml"/>
  <Override PartName="/ppt/slides/slide4913.xml" ContentType="application/vnd.openxmlformats-officedocument.presentationml.slide+xml"/>
  <Override PartName="/ppt/slides/slide851.xml" ContentType="application/vnd.openxmlformats-officedocument.presentationml.slide+xml"/>
  <Override PartName="/ppt/slides/slide1657.xml" ContentType="application/vnd.openxmlformats-officedocument.presentationml.slide+xml"/>
  <Override PartName="/ppt/slides/slide3856.xml" ContentType="application/vnd.openxmlformats-officedocument.presentationml.slide+xml"/>
  <Override PartName="/ppt/slides/slide4421.xml" ContentType="application/vnd.openxmlformats-officedocument.presentationml.slide+xml"/>
  <Override PartName="/ppt/slides/slide5207.xml" ContentType="application/vnd.openxmlformats-officedocument.presentationml.slide+xml"/>
  <Override PartName="/ppt/slides/slide1165.xml" ContentType="application/vnd.openxmlformats-officedocument.presentationml.slide+xml"/>
  <Override PartName="/ppt/slides/slide2815.xml" ContentType="application/vnd.openxmlformats-officedocument.presentationml.slide+xml"/>
  <Override PartName="/ppt/slides/slide3364.xml" ContentType="application/vnd.openxmlformats-officedocument.presentationml.slide+xml"/>
  <Override PartName="/ppt/slides/slide104.xml" ContentType="application/vnd.openxmlformats-officedocument.presentationml.slide+xml"/>
  <Override PartName="/ppt/slides/slide1758.xml" ContentType="application/vnd.openxmlformats-officedocument.presentationml.slide+xml"/>
  <Override PartName="/ppt/slides/slide2323.xml" ContentType="application/vnd.openxmlformats-officedocument.presentationml.slide+xml"/>
  <Override PartName="/ppt/slides/slide2799.xml" ContentType="application/vnd.openxmlformats-officedocument.presentationml.slide+xml"/>
  <Override PartName="/ppt/slides/slide3109.xml" ContentType="application/vnd.openxmlformats-officedocument.presentationml.slide+xml"/>
  <Override PartName="/ppt/slides/slide4522.xml" ContentType="application/vnd.openxmlformats-officedocument.presentationml.slide+xml"/>
  <Override PartName="/ppt/slides/slide4998.xml" ContentType="application/vnd.openxmlformats-officedocument.presentationml.slide+xml"/>
  <Override PartName="/ppt/slides/slide5071.xml" ContentType="application/vnd.openxmlformats-officedocument.presentationml.slide+xml"/>
  <Override PartName="/ppt/slides/slide5308.xml" ContentType="application/vnd.openxmlformats-officedocument.presentationml.slide+xml"/>
  <Override PartName="/ppt/slideLayouts/slideLayout8.xml" ContentType="application/vnd.openxmlformats-officedocument.presentationml.slideLayout+xml"/>
  <Override PartName="/ppt/slides/slide952.xml" ContentType="application/vnd.openxmlformats-officedocument.presentationml.slide+xml"/>
  <Override PartName="/ppt/slides/slide1266.xml" ContentType="application/vnd.openxmlformats-officedocument.presentationml.slide+xml"/>
  <Override PartName="/ppt/slides/slide3957.xml" ContentType="application/vnd.openxmlformats-officedocument.presentationml.slide+xml"/>
  <Override PartName="/ppt/slides/slide4030.xml" ContentType="application/vnd.openxmlformats-officedocument.presentationml.slide+xml"/>
  <Override PartName="/ppt/slides/slide460.xml" ContentType="application/vnd.openxmlformats-officedocument.presentationml.slide+xml"/>
  <Override PartName="/ppt/slides/slide2916.xml" ContentType="application/vnd.openxmlformats-officedocument.presentationml.slide+xml"/>
  <Override PartName="/ppt/slides/slide3465.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859.xml" ContentType="application/vnd.openxmlformats-officedocument.presentationml.slide+xml"/>
  <Override PartName="/ppt/slides/slide2424.xml" ContentType="application/vnd.openxmlformats-officedocument.presentationml.slide+xml"/>
  <Override PartName="/ppt/slides/slide4623.xml" ContentType="application/vnd.openxmlformats-officedocument.presentationml.slide+xml"/>
  <Override PartName="/ppt/slides/slide5172.xml" ContentType="application/vnd.openxmlformats-officedocument.presentationml.slide+xml"/>
  <Override PartName="/ppt/slides/slide561.xml" ContentType="application/vnd.openxmlformats-officedocument.presentationml.slide+xml"/>
  <Override PartName="/ppt/slides/slide1367.xml" ContentType="application/vnd.openxmlformats-officedocument.presentationml.slide+xml"/>
  <Override PartName="/ppt/slides/slide2780.xml" ContentType="application/vnd.openxmlformats-officedocument.presentationml.slide+xml"/>
  <Override PartName="/ppt/slides/slide3566.xml" ContentType="application/vnd.openxmlformats-officedocument.presentationml.slide+xml"/>
  <Override PartName="/ppt/slides/slide4131.xml" ContentType="application/vnd.openxmlformats-officedocument.presentationml.slide+xml"/>
  <Override PartName="/ppt/slides/slide306.xml" ContentType="application/vnd.openxmlformats-officedocument.presentationml.slide+xml"/>
  <Override PartName="/ppt/slides/slide2525.xml" ContentType="application/vnd.openxmlformats-officedocument.presentationml.slide+xml"/>
  <Override PartName="/ppt/slides/slide3074.xml" ContentType="application/vnd.openxmlformats-officedocument.presentationml.slide+xml"/>
  <Override PartName="/ppt/slides/slide2033.xml" ContentType="application/vnd.openxmlformats-officedocument.presentationml.slide+xml"/>
  <Override PartName="/ppt/slides/slide4232.xml" ContentType="application/vnd.openxmlformats-officedocument.presentationml.slide+xml"/>
  <Override PartName="/ppt/slides/slide4724.xml" ContentType="application/vnd.openxmlformats-officedocument.presentationml.slide+xml"/>
  <Override PartName="/ppt/slides/slide5273.xml" ContentType="application/vnd.openxmlformats-officedocument.presentationml.slide+xml"/>
  <Override PartName="/ppt/slides/slide662.xml" ContentType="application/vnd.openxmlformats-officedocument.presentationml.slide+xml"/>
  <Override PartName="/ppt/slides/slide1468.xml" ContentType="application/vnd.openxmlformats-officedocument.presentationml.slide+xml"/>
  <Override PartName="/ppt/slides/slide2881.xml" ContentType="application/vnd.openxmlformats-officedocument.presentationml.slide+xml"/>
  <Override PartName="/ppt/slides/slide3667.xml" ContentType="application/vnd.openxmlformats-officedocument.presentationml.slide+xml"/>
  <Override PartName="/ppt/slides/slide5018.xml" ContentType="application/vnd.openxmlformats-officedocument.presentationml.slide+xml"/>
  <Override PartName="/ppt/slides/slide170.xml" ContentType="application/vnd.openxmlformats-officedocument.presentationml.slide+xml"/>
  <Override PartName="/ppt/slides/slide407.xml" ContentType="application/vnd.openxmlformats-officedocument.presentationml.slide+xml"/>
  <Override PartName="/ppt/slides/slide1840.xml" ContentType="application/vnd.openxmlformats-officedocument.presentationml.slide+xml"/>
  <Override PartName="/ppt/slides/slide2626.xml" ContentType="application/vnd.openxmlformats-officedocument.presentationml.slide+xml"/>
  <Override PartName="/ppt/slides/slide3175.xml" ContentType="application/vnd.openxmlformats-officedocument.presentationml.slide+xml"/>
  <Override PartName="/ppt/slides/slide4825.xml" ContentType="application/vnd.openxmlformats-officedocument.presentationml.slide+xml"/>
  <Override PartName="/ppt/slides/slide1569.xml" ContentType="application/vnd.openxmlformats-officedocument.presentationml.slide+xml"/>
  <Override PartName="/ppt/slides/slide2134.xml" ContentType="application/vnd.openxmlformats-officedocument.presentationml.slide+xml"/>
  <Override PartName="/ppt/slides/slide4333.xml" ContentType="application/vnd.openxmlformats-officedocument.presentationml.slide+xml"/>
  <Override PartName="/ppt/slides/slide5119.xml" ContentType="application/vnd.openxmlformats-officedocument.presentationml.slide+xml"/>
  <Override PartName="/ppt/slides/slide53.xml" ContentType="application/vnd.openxmlformats-officedocument.presentationml.slide+xml"/>
  <Override PartName="/ppt/slides/slide763.xml" ContentType="application/vnd.openxmlformats-officedocument.presentationml.slide+xml"/>
  <Override PartName="/ppt/slides/slide1077.xml" ContentType="application/vnd.openxmlformats-officedocument.presentationml.slide+xml"/>
  <Override PartName="/ppt/slides/slide1941.xml" ContentType="application/vnd.openxmlformats-officedocument.presentationml.slide+xml"/>
  <Override PartName="/ppt/slides/slide2490.xml" ContentType="application/vnd.openxmlformats-officedocument.presentationml.slide+xml"/>
  <Override PartName="/ppt/slides/slide2982.xml" ContentType="application/vnd.openxmlformats-officedocument.presentationml.slide+xml"/>
  <Override PartName="/ppt/slides/slide3768.xml" ContentType="application/vnd.openxmlformats-officedocument.presentationml.slide+xml"/>
  <Override PartName="/ppt/slides/slide271.xml" ContentType="application/vnd.openxmlformats-officedocument.presentationml.slide+xml"/>
  <Override PartName="/ppt/slides/slide508.xml" ContentType="application/vnd.openxmlformats-officedocument.presentationml.slide+xml"/>
  <Override PartName="/ppt/slides/slide2235.xml" ContentType="application/vnd.openxmlformats-officedocument.presentationml.slide+xml"/>
  <Override PartName="/ppt/slides/slide2727.xml" ContentType="application/vnd.openxmlformats-officedocument.presentationml.slide+xml"/>
  <Override PartName="/ppt/slides/slide3276.xml" ContentType="application/vnd.openxmlformats-officedocument.presentationml.slide+xml"/>
  <Override PartName="/ppt/slides/slide4926.xml" ContentType="application/vnd.openxmlformats-officedocument.presentationml.slide+xml"/>
  <Override PartName="/ppt/slides/slide3869.xml" ContentType="application/vnd.openxmlformats-officedocument.presentationml.slide+xml"/>
  <Override PartName="/ppt/slides/slide4434.xml" ContentType="application/vnd.openxmlformats-officedocument.presentationml.slide+xml"/>
  <Override PartName="/ppt/slides/slide372.xml" ContentType="application/vnd.openxmlformats-officedocument.presentationml.slide+xml"/>
  <Override PartName="/ppt/slides/slide609.xml" ContentType="application/vnd.openxmlformats-officedocument.presentationml.slide+xml"/>
  <Override PartName="/ppt/slides/slide864.xml" ContentType="application/vnd.openxmlformats-officedocument.presentationml.slide+xml"/>
  <Override PartName="/ppt/slides/slide1178.xml" ContentType="application/vnd.openxmlformats-officedocument.presentationml.slide+xml"/>
  <Override PartName="/ppt/slides/slide2591.xml" ContentType="application/vnd.openxmlformats-officedocument.presentationml.slide+xml"/>
  <Override PartName="/ppt/slides/slide2828.xml" ContentType="application/vnd.openxmlformats-officedocument.presentationml.slide+xml"/>
  <Override PartName="/ppt/slides/slide3377.xml" ContentType="application/vnd.openxmlformats-officedocument.presentationml.slide+xml"/>
  <Override PartName="/ppt/slides/slide117.xml" ContentType="application/vnd.openxmlformats-officedocument.presentationml.slide+xml"/>
  <Override PartName="/ppt/slides/slide1550.xml" ContentType="application/vnd.openxmlformats-officedocument.presentationml.slide+xml"/>
  <Override PartName="/ppt/slides/slide2336.xml" ContentType="application/vnd.openxmlformats-officedocument.presentationml.slide+xml"/>
  <Override PartName="/ppt/slides/slide4535.xml" ContentType="application/vnd.openxmlformats-officedocument.presentationml.slide+xml"/>
  <Override PartName="/ppt/slides/slide4790.xml" ContentType="application/vnd.openxmlformats-officedocument.presentationml.slide+xml"/>
  <Override PartName="/ppt/slides/slide5084.xml" ContentType="application/vnd.openxmlformats-officedocument.presentationml.slide+xml"/>
  <Override PartName="/ppt/slides/slide5100.xml" ContentType="application/vnd.openxmlformats-officedocument.presentationml.slide+xml"/>
  <Override PartName="/ppt/slides/slide965.xml" ContentType="application/vnd.openxmlformats-officedocument.presentationml.slide+xml"/>
  <Override PartName="/ppt/slides/slide4043.xml" ContentType="application/vnd.openxmlformats-officedocument.presentationml.slide+xml"/>
  <Override PartName="/ppt/slides/slide473.xml" ContentType="application/vnd.openxmlformats-officedocument.presentationml.slide+xml"/>
  <Override PartName="/ppt/slides/slide1279.xml" ContentType="application/vnd.openxmlformats-officedocument.presentationml.slide+xml"/>
  <Override PartName="/ppt/slides/slide2692.xml" ContentType="application/vnd.openxmlformats-officedocument.presentationml.slide+xml"/>
  <Override PartName="/ppt/slides/slide2929.xml" ContentType="application/vnd.openxmlformats-officedocument.presentationml.slide+xml"/>
  <Override PartName="/ppt/slides/slide3002.xml" ContentType="application/vnd.openxmlformats-officedocument.presentationml.slide+xml"/>
  <Override PartName="/ppt/slides/slide3478.xml" ContentType="application/vnd.openxmlformats-officedocument.presentationml.slide+xml"/>
  <Override PartName="/ppt/slides/slide4891.xml" ContentType="application/vnd.openxmlformats-officedocument.presentationml.slide+xml"/>
  <Override PartName="/ppt/slides/slide218.xml" ContentType="application/vnd.openxmlformats-officedocument.presentationml.slide+xml"/>
  <Override PartName="/ppt/slides/slide1651.xml" ContentType="application/vnd.openxmlformats-officedocument.presentationml.slide+xml"/>
  <Override PartName="/ppt/slides/slide2437.xml" ContentType="application/vnd.openxmlformats-officedocument.presentationml.slide+xml"/>
  <Override PartName="/ppt/slides/slide3850.xml" ContentType="application/vnd.openxmlformats-officedocument.presentationml.slide+xml"/>
  <Override PartName="/ppt/slides/slide4636.xml" ContentType="application/vnd.openxmlformats-officedocument.presentationml.slide+xml"/>
  <Override PartName="/ppt/slides/slide5185.xml" ContentType="application/vnd.openxmlformats-officedocument.presentationml.slide+xml"/>
  <Override PartName="/ppt/slides/slide5201.xml" ContentType="application/vnd.openxmlformats-officedocument.presentationml.slide+xml"/>
  <Override PartName="/ppt/slides/slide4144.xml" ContentType="application/vnd.openxmlformats-officedocument.presentationml.slide+xml"/>
  <Override PartName="/ppt/slideLayouts/slideLayout2.xml" ContentType="application/vnd.openxmlformats-officedocument.presentationml.slideLayout+xml"/>
  <Override PartName="/ppt/slides/slide574.xml" ContentType="application/vnd.openxmlformats-officedocument.presentationml.slide+xml"/>
  <Override PartName="/ppt/slides/slide1752.xml" ContentType="application/vnd.openxmlformats-officedocument.presentationml.slide+xml"/>
  <Override PartName="/ppt/slides/slide2538.xml" ContentType="application/vnd.openxmlformats-officedocument.presentationml.slide+xml"/>
  <Override PartName="/ppt/slides/slide2793.xml" ContentType="application/vnd.openxmlformats-officedocument.presentationml.slide+xml"/>
  <Override PartName="/ppt/slides/slide3087.xml" ContentType="application/vnd.openxmlformats-officedocument.presentationml.slide+xml"/>
  <Override PartName="/ppt/slides/slide3103.xml" ContentType="application/vnd.openxmlformats-officedocument.presentationml.slide+xml"/>
  <Override PartName="/ppt/slides/slide3579.xml" ContentType="application/vnd.openxmlformats-officedocument.presentationml.slide+xml"/>
  <Override PartName="/ppt/slides/slide4992.xml" ContentType="application/vnd.openxmlformats-officedocument.presentationml.slide+xml"/>
  <Override PartName="/ppt/slides/slide5302.xml" ContentType="application/vnd.openxmlformats-officedocument.presentationml.slide+xml"/>
  <Override PartName="/ppt/slides/slide319.xml" ContentType="application/vnd.openxmlformats-officedocument.presentationml.slide+xml"/>
  <Override PartName="/ppt/slides/slide1260.xml" ContentType="application/vnd.openxmlformats-officedocument.presentationml.slide+xml"/>
  <Override PartName="/ppt/slides/slide2046.xml" ContentType="application/vnd.openxmlformats-officedocument.presentationml.slide+xml"/>
  <Override PartName="/ppt/slides/slide3951.xml" ContentType="application/vnd.openxmlformats-officedocument.presentationml.slide+xml"/>
  <Override PartName="/ppt/slides/slide4737.xml" ContentType="application/vnd.openxmlformats-officedocument.presentationml.slide+xml"/>
  <Override PartName="/ppt/slides/slide5286.xml" ContentType="application/vnd.openxmlformats-officedocument.presentationml.slide+xml"/>
  <Override PartName="/ppt/slides/slide675.xml" ContentType="application/vnd.openxmlformats-officedocument.presentationml.slide+xml"/>
  <Override PartName="/ppt/slides/slide1005.xml" ContentType="application/vnd.openxmlformats-officedocument.presentationml.slide+xml"/>
  <Override PartName="/ppt/slides/slide2894.xml" ContentType="application/vnd.openxmlformats-officedocument.presentationml.slide+xml"/>
  <Override PartName="/ppt/slides/slide2910.xml" ContentType="application/vnd.openxmlformats-officedocument.presentationml.slide+xml"/>
  <Override PartName="/ppt/slides/slide4245.xml" ContentType="application/vnd.openxmlformats-officedocument.presentationml.slide+xml"/>
  <Override PartName="/ppt/slides/slide183.xml" ContentType="application/vnd.openxmlformats-officedocument.presentationml.slide+xml"/>
  <Override PartName="/ppt/slides/slide1853.xml" ContentType="application/vnd.openxmlformats-officedocument.presentationml.slide+xml"/>
  <Override PartName="/ppt/slides/slide2639.xml" ContentType="application/vnd.openxmlformats-officedocument.presentationml.slide+xml"/>
  <Override PartName="/ppt/slides/slide3188.xml" ContentType="application/vnd.openxmlformats-officedocument.presentationml.slide+xml"/>
  <Override PartName="/ppt/slides/slide3204.xml" ContentType="application/vnd.openxmlformats-officedocument.presentationml.slide+xml"/>
  <Override PartName="/ppt/slides/slide1361.xml" ContentType="application/vnd.openxmlformats-officedocument.presentationml.slide+xml"/>
  <Override PartName="/ppt/slides/slide2147.xml" ContentType="application/vnd.openxmlformats-officedocument.presentationml.slide+xml"/>
  <Override PartName="/ppt/slides/slide3560.xml" ContentType="application/vnd.openxmlformats-officedocument.presentationml.slide+xml"/>
  <Override PartName="/ppt/slides/slide4346.xml" ContentType="application/vnd.openxmlformats-officedocument.presentationml.slide+xml"/>
  <Override PartName="/ppt/slides/slide4838.xml" ContentType="application/vnd.openxmlformats-officedocument.presentationml.slide+xml"/>
  <Override PartName="/ppt/slides/slide66.xml" ContentType="application/vnd.openxmlformats-officedocument.presentationml.slide+xml"/>
  <Override PartName="/ppt/slides/slide300.xml" ContentType="application/vnd.openxmlformats-officedocument.presentationml.slide+xml"/>
  <Override PartName="/ppt/slides/slide776.xml" ContentType="application/vnd.openxmlformats-officedocument.presentationml.slide+xml"/>
  <Override PartName="/ppt/slides/slide1106.xml" ContentType="application/vnd.openxmlformats-officedocument.presentationml.slide+xml"/>
  <Override PartName="/ppt/slides/slide2995.xml" ContentType="application/vnd.openxmlformats-officedocument.presentationml.slide+xml"/>
  <Override PartName="/ppt/slides/slide3305.xml" ContentType="application/vnd.openxmlformats-officedocument.presentationml.slide+xml"/>
  <Override PartName="/ppt/slides/slide284.xml" ContentType="application/vnd.openxmlformats-officedocument.presentationml.slide+xml"/>
  <Override PartName="/ppt/slides/slide1954.xml" ContentType="application/vnd.openxmlformats-officedocument.presentationml.slide+xml"/>
  <Override PartName="/ppt/slides/slide3289.xml" ContentType="application/vnd.openxmlformats-officedocument.presentationml.slide+xml"/>
  <Override PartName="/ppt/slides/slide4939.xml" ContentType="application/vnd.openxmlformats-officedocument.presentationml.slide+xml"/>
  <Override PartName="/ppt/slides/slide5012.xml" ContentType="application/vnd.openxmlformats-officedocument.presentationml.slide+xml"/>
  <Override PartName="/ppt/slides/slide1462.xml" ContentType="application/vnd.openxmlformats-officedocument.presentationml.slide+xml"/>
  <Override PartName="/ppt/slides/slide2248.xml" ContentType="application/vnd.openxmlformats-officedocument.presentationml.slide+xml"/>
  <Override PartName="/ppt/slides/slide3661.xml" ContentType="application/vnd.openxmlformats-officedocument.presentationml.slide+xml"/>
  <Override PartName="/ppt/slides/slide4447.xml" ContentType="application/vnd.openxmlformats-officedocument.presentationml.slide+xml"/>
  <Override PartName="/ppt/slides/slide401.xml" ContentType="application/vnd.openxmlformats-officedocument.presentationml.slide+xml"/>
  <Override PartName="/ppt/slides/slide877.xml" ContentType="application/vnd.openxmlformats-officedocument.presentationml.slide+xml"/>
  <Override PartName="/ppt/slides/slide1207.xml" ContentType="application/vnd.openxmlformats-officedocument.presentationml.slide+xml"/>
  <Override PartName="/ppt/slides/slide2620.xml" ContentType="application/vnd.openxmlformats-officedocument.presentationml.slide+xml"/>
  <Override PartName="/ppt/slides/slide3406.xml" ContentType="application/vnd.openxmlformats-officedocument.presentationml.slide+xml"/>
  <Override PartName="/ppt/slides/slide385.xml" ContentType="application/vnd.openxmlformats-officedocument.presentationml.slide+xml"/>
  <Override PartName="/ppt/slides/slide1563.xml" ContentType="application/vnd.openxmlformats-officedocument.presentationml.slide+xml"/>
  <Override PartName="/ppt/slides/slide2349.xml" ContentType="application/vnd.openxmlformats-officedocument.presentationml.slide+xml"/>
  <Override PartName="/ppt/slides/slide5113.xml" ContentType="application/vnd.openxmlformats-officedocument.presentationml.slide+xml"/>
  <Override PartName="/ppt/slides/slide1071.xml" ContentType="application/vnd.openxmlformats-officedocument.presentationml.slide+xml"/>
  <Override PartName="/ppt/slides/slide1308.xml" ContentType="application/vnd.openxmlformats-officedocument.presentationml.slide+xml"/>
  <Override PartName="/ppt/slides/slide2721.xml" ContentType="application/vnd.openxmlformats-officedocument.presentationml.slide+xml"/>
  <Override PartName="/ppt/slides/slide3270.xml" ContentType="application/vnd.openxmlformats-officedocument.presentationml.slide+xml"/>
  <Override PartName="/ppt/slides/slide3762.xml" ContentType="application/vnd.openxmlformats-officedocument.presentationml.slide+xml"/>
  <Override PartName="/ppt/slides/slide4548.xml" ContentType="application/vnd.openxmlformats-officedocument.presentationml.slide+xml"/>
  <Override PartName="/ppt/slides/slide5097.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978.xml" ContentType="application/vnd.openxmlformats-officedocument.presentationml.slide+xml"/>
  <Override PartName="/ppt/slides/slide3015.xml" ContentType="application/vnd.openxmlformats-officedocument.presentationml.slide+xml"/>
  <Override PartName="/ppt/slides/slide3507.xml" ContentType="application/vnd.openxmlformats-officedocument.presentationml.slide+xml"/>
  <Override PartName="/ppt/slides/slide4056.xml" ContentType="application/vnd.openxmlformats-officedocument.presentationml.slide+xml"/>
  <Override PartName="/ppt/slides/slide4920.xml" ContentType="application/vnd.openxmlformats-officedocument.presentationml.slide+xml"/>
  <Override PartName="/ppt/slides/slide1664.xml" ContentType="application/vnd.openxmlformats-officedocument.presentationml.slide+xml"/>
  <Override PartName="/ppt/slides/slide3863.xml" ContentType="application/vnd.openxmlformats-officedocument.presentationml.slide+xml"/>
  <Override PartName="/ppt/slides/slide4649.xml" ContentType="application/vnd.openxmlformats-officedocument.presentationml.slide+xml"/>
  <Override PartName="/ppt/slides/slide5198.xml" ContentType="application/vnd.openxmlformats-officedocument.presentationml.slide+xml"/>
  <Override PartName="/ppt/slides/slide5214.xml" ContentType="application/vnd.openxmlformats-officedocument.presentationml.slide+xml"/>
  <Override PartName="/ppt/slides/slide603.xml" ContentType="application/vnd.openxmlformats-officedocument.presentationml.slide+xml"/>
  <Override PartName="/ppt/slides/slide1172.xml" ContentType="application/vnd.openxmlformats-officedocument.presentationml.slide+xml"/>
  <Override PartName="/ppt/slides/slide1409.xml" ContentType="application/vnd.openxmlformats-officedocument.presentationml.slide+xml"/>
  <Override PartName="/ppt/slides/slide2822.xml" ContentType="application/vnd.openxmlformats-officedocument.presentationml.slide+xml"/>
  <Override PartName="/ppt/slides/slide3371.xml" ContentType="application/vnd.openxmlformats-officedocument.presentationml.slide+xml"/>
  <Override PartName="/ppt/slides/slide3608.xml" ContentType="application/vnd.openxmlformats-officedocument.presentationml.slide+xml"/>
  <Override PartName="/ppt/slides/slide4157.xml" ContentType="application/vnd.openxmlformats-officedocument.presentationml.slide+xml"/>
  <Override PartName="/ppt/slides/slide111.xml" ContentType="application/vnd.openxmlformats-officedocument.presentationml.slide+xml"/>
  <Override PartName="/ppt/slides/slide587.xml" ContentType="application/vnd.openxmlformats-officedocument.presentationml.slide+xml"/>
  <Override PartName="/ppt/slides/slide2330.xml" ContentType="application/vnd.openxmlformats-officedocument.presentationml.slide+xml"/>
  <Override PartName="/ppt/slides/slide3116.xml" ContentType="application/vnd.openxmlformats-officedocument.presentationml.slide+xml"/>
  <Override PartName="/ppt/slides/slide5315.xml" ContentType="application/vnd.openxmlformats-officedocument.presentationml.slide+xml"/>
  <Override PartName="/ppt/slides/slide1273.xml" ContentType="application/vnd.openxmlformats-officedocument.presentationml.slide+xml"/>
  <Override PartName="/ppt/slides/slide1765.xml" ContentType="application/vnd.openxmlformats-officedocument.presentationml.slide+xml"/>
  <Override PartName="/ppt/slides/slide3964.xml" ContentType="application/vnd.openxmlformats-officedocument.presentationml.slide+xml"/>
  <Override PartName="/ppt/slides/slide5299.xml" ContentType="application/vnd.openxmlformats-officedocument.presentationml.slide+xml"/>
  <Override PartName="/ppt/slides/slide704.xml" ContentType="application/vnd.openxmlformats-officedocument.presentationml.slide+xml"/>
  <Override PartName="/ppt/slides/slide1018.xml" ContentType="application/vnd.openxmlformats-officedocument.presentationml.slide+xml"/>
  <Override PartName="/ppt/slides/slide2059.xml" ContentType="application/vnd.openxmlformats-officedocument.presentationml.slide+xml"/>
  <Override PartName="/ppt/slides/slide2923.xml" ContentType="application/vnd.openxmlformats-officedocument.presentationml.slide+xml"/>
  <Override PartName="/ppt/slides/slide3472.xml" ContentType="application/vnd.openxmlformats-officedocument.presentationml.slide+xml"/>
  <Override PartName="/ppt/slides/slide3709.xml" ContentType="application/vnd.openxmlformats-officedocument.presentationml.slide+xml"/>
  <Override PartName="/ppt/slides/slide425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688.xml" ContentType="application/vnd.openxmlformats-officedocument.presentationml.slide+xml"/>
  <Override PartName="/ppt/slides/slide1866.xml" ContentType="application/vnd.openxmlformats-officedocument.presentationml.slide+xml"/>
  <Override PartName="/ppt/slides/slide2431.xml" ContentType="application/vnd.openxmlformats-officedocument.presentationml.slide+xml"/>
  <Override PartName="/ppt/slides/slide3217.xml" ContentType="application/vnd.openxmlformats-officedocument.presentationml.slide+xml"/>
  <Override PartName="/ppt/slides/slide4630.xml" ContentType="application/vnd.openxmlformats-officedocument.presentationml.slide+xml"/>
  <Override PartName="/ppt/slides/slide1374.xml" ContentType="application/vnd.openxmlformats-officedocument.presentationml.slide+xml"/>
  <Override PartName="/ppt/slides/slide79.xml" ContentType="application/vnd.openxmlformats-officedocument.presentationml.slide+xml"/>
  <Override PartName="/ppt/slides/slide789.xml" ContentType="application/vnd.openxmlformats-officedocument.presentationml.slide+xml"/>
  <Override PartName="/ppt/slides/slide805.xml" ContentType="application/vnd.openxmlformats-officedocument.presentationml.slide+xml"/>
  <Override PartName="/ppt/slides/slide1119.xml" ContentType="application/vnd.openxmlformats-officedocument.presentationml.slide+xml"/>
  <Override PartName="/ppt/slides/slide2532.xml" ContentType="application/vnd.openxmlformats-officedocument.presentationml.slide+xml"/>
  <Override PartName="/ppt/slides/slide3081.xml" ContentType="application/vnd.openxmlformats-officedocument.presentationml.slide+xml"/>
  <Override PartName="/ppt/slides/slide3318.xml" ContentType="application/vnd.openxmlformats-officedocument.presentationml.slide+xml"/>
  <Override PartName="/ppt/slides/slide3573.xml" ContentType="application/vnd.openxmlformats-officedocument.presentationml.slide+xml"/>
  <Override PartName="/ppt/slides/slide4359.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1967.xml" ContentType="application/vnd.openxmlformats-officedocument.presentationml.slide+xml"/>
  <Override PartName="/ppt/slides/slide2040.xml" ContentType="application/vnd.openxmlformats-officedocument.presentationml.slide+xml"/>
  <Override PartName="/ppt/slides/slide4731.xml" ContentType="application/vnd.openxmlformats-officedocument.presentationml.slide+xml"/>
  <Override PartName="/ppt/slides/slide5280.xml" ContentType="application/vnd.openxmlformats-officedocument.presentationml.slide+xml"/>
  <Override PartName="/ppt/slides/slide906.xml" ContentType="application/vnd.openxmlformats-officedocument.presentationml.slide+xml"/>
  <Override PartName="/ppt/slides/slide1475.xml" ContentType="application/vnd.openxmlformats-officedocument.presentationml.slide+xml"/>
  <Override PartName="/ppt/slides/slide3674.xml" ContentType="application/vnd.openxmlformats-officedocument.presentationml.slide+xml"/>
  <Override PartName="/ppt/slides/slide5025.xml" ContentType="application/vnd.openxmlformats-officedocument.presentationml.slide+xml"/>
  <Override PartName="/ppt/slides/slide414.xml" ContentType="application/vnd.openxmlformats-officedocument.presentationml.slide+xml"/>
  <Override PartName="/ppt/slides/slide2633.xml" ContentType="application/vnd.openxmlformats-officedocument.presentationml.slide+xml"/>
  <Override PartName="/ppt/slides/slide3182.xml" ContentType="application/vnd.openxmlformats-officedocument.presentationml.slide+xml"/>
  <Override PartName="/ppt/slides/slide3419.xml" ContentType="application/vnd.openxmlformats-officedocument.presentationml.slide+xml"/>
  <Override PartName="/ppt/slides/slide4832.xml" ContentType="application/vnd.openxmlformats-officedocument.presentationml.slide+xml"/>
  <Override PartName="/ppt/slides/slide398.xml" ContentType="application/vnd.openxmlformats-officedocument.presentationml.slide+xml"/>
  <Override PartName="/ppt/slides/slide2141.xml" ContentType="application/vnd.openxmlformats-officedocument.presentationml.slide+xml"/>
  <Override PartName="/ppt/slides/slide4340.xml" ContentType="application/vnd.openxmlformats-officedocument.presentationml.slide+xml"/>
  <Override PartName="/ppt/slides/slide5126.xml" ContentType="application/vnd.openxmlformats-officedocument.presentationml.slide+xml"/>
  <Override PartName="/ppt/slides/slide60.xml" ContentType="application/vnd.openxmlformats-officedocument.presentationml.slide+xml"/>
  <Override PartName="/ppt/slides/slide770.xml" ContentType="application/vnd.openxmlformats-officedocument.presentationml.slide+xml"/>
  <Override PartName="/ppt/slides/slide1084.xml" ContentType="application/vnd.openxmlformats-officedocument.presentationml.slide+xml"/>
  <Override PartName="/ppt/slides/slide1100.xml" ContentType="application/vnd.openxmlformats-officedocument.presentationml.slide+xml"/>
  <Override PartName="/ppt/slides/slide1576.xml" ContentType="application/vnd.openxmlformats-officedocument.presentationml.slide+xml"/>
  <Override PartName="/ppt/slides/slide3775.xml" ContentType="application/vnd.openxmlformats-officedocument.presentationml.slide+xml"/>
  <Override PartName="/ppt/slides/slide515.xml" ContentType="application/vnd.openxmlformats-officedocument.presentationml.slide+xml"/>
  <Override PartName="/ppt/slides/slide2734.xml" ContentType="application/vnd.openxmlformats-officedocument.presentationml.slide+xml"/>
  <Override PartName="/ppt/slides/slide3283.xml" ContentType="application/vnd.openxmlformats-officedocument.presentationml.slide+xml"/>
  <Override PartName="/ppt/slides/slide4069.xml" ContentType="application/vnd.openxmlformats-officedocument.presentationml.slide+xml"/>
  <Override PartName="/ppt/slides/slide4933.xml" ContentType="application/vnd.openxmlformats-officedocument.presentationml.slide+xml"/>
  <Override PartName="/ppt/slides/slide499.xml" ContentType="application/vnd.openxmlformats-officedocument.presentationml.slide+xml"/>
  <Override PartName="/ppt/slides/slide1201.xml" ContentType="application/vnd.openxmlformats-officedocument.presentationml.slide+xml"/>
  <Override PartName="/ppt/slides/slide1677.xml" ContentType="application/vnd.openxmlformats-officedocument.presentationml.slide+xml"/>
  <Override PartName="/ppt/slides/slide2242.xml" ContentType="application/vnd.openxmlformats-officedocument.presentationml.slide+xml"/>
  <Override PartName="/ppt/slides/slide3028.xml" ContentType="application/vnd.openxmlformats-officedocument.presentationml.slide+xml"/>
  <Override PartName="/ppt/slides/slide4441.xml" ContentType="application/vnd.openxmlformats-officedocument.presentationml.slide+xml"/>
  <Override PartName="/ppt/slides/slide5227.xml" ContentType="application/vnd.openxmlformats-officedocument.presentationml.slide+xml"/>
  <Override PartName="/ppt/slides/slide871.xml" ContentType="application/vnd.openxmlformats-officedocument.presentationml.slide+xml"/>
  <Override PartName="/ppt/slides/slide1185.xml" ContentType="application/vnd.openxmlformats-officedocument.presentationml.slide+xml"/>
  <Override PartName="/ppt/slides/slide2835.xml" ContentType="application/vnd.openxmlformats-officedocument.presentationml.slide+xml"/>
  <Override PartName="/ppt/slides/slide3384.xml" ContentType="application/vnd.openxmlformats-officedocument.presentationml.slide+xml"/>
  <Override PartName="/ppt/slides/slide3400.xml" ContentType="application/vnd.openxmlformats-officedocument.presentationml.slide+xml"/>
  <Override PartName="/ppt/slides/slide3876.xml" ContentType="application/vnd.openxmlformats-officedocument.presentationml.slide+xml"/>
  <Override PartName="/ppt/slides/slide124.xml" ContentType="application/vnd.openxmlformats-officedocument.presentationml.slide+xml"/>
  <Override PartName="/ppt/slides/slide616.xml" ContentType="application/vnd.openxmlformats-officedocument.presentationml.slide+xml"/>
  <Override PartName="/ppt/slides/slide2343.xml" ContentType="application/vnd.openxmlformats-officedocument.presentationml.slide+xml"/>
  <Override PartName="/ppt/slides/slide3129.xml" ContentType="application/vnd.openxmlformats-officedocument.presentationml.slide+xml"/>
  <Override PartName="/ppt/slides/slide972.xml" ContentType="application/vnd.openxmlformats-officedocument.presentationml.slide+xml"/>
  <Override PartName="/ppt/slides/slide1302.xml" ContentType="application/vnd.openxmlformats-officedocument.presentationml.slide+xml"/>
  <Override PartName="/ppt/slides/slide1778.xml" ContentType="application/vnd.openxmlformats-officedocument.presentationml.slide+xml"/>
  <Override PartName="/ppt/slides/slide3501.xml" ContentType="application/vnd.openxmlformats-officedocument.presentationml.slide+xml"/>
  <Override PartName="/ppt/slides/slide3977.xml" ContentType="application/vnd.openxmlformats-officedocument.presentationml.slide+xml"/>
  <Override PartName="/ppt/slides/slide4050.xml" ContentType="application/vnd.openxmlformats-officedocument.presentationml.slide+xml"/>
  <Override PartName="/ppt/slides/slide4542.xml" ContentType="application/vnd.openxmlformats-officedocument.presentationml.slide+xml"/>
  <Override PartName="/ppt/slides/slide5091.xml" ContentType="application/vnd.openxmlformats-officedocument.presentationml.slide+xml"/>
  <Override PartName="/ppt/slides/slide5328.xml" ContentType="application/vnd.openxmlformats-officedocument.presentationml.slide+xml"/>
  <Override PartName="/ppt/slides/slide480.xml" ContentType="application/vnd.openxmlformats-officedocument.presentationml.slide+xml"/>
  <Override PartName="/ppt/slides/slide717.xml" ContentType="application/vnd.openxmlformats-officedocument.presentationml.slide+xml"/>
  <Override PartName="/ppt/slides/slide1286.xml" ContentType="application/vnd.openxmlformats-officedocument.presentationml.slide+xml"/>
  <Override PartName="/ppt/slides/slide2936.xml" ContentType="application/vnd.openxmlformats-officedocument.presentationml.slide+xml"/>
  <Override PartName="/ppt/slides/slide3485.xml" ContentType="application/vnd.openxmlformats-officedocument.presentationml.slide+xml"/>
  <Override PartName="/ppt/slides/slide225.xml" ContentType="application/vnd.openxmlformats-officedocument.presentationml.slide+xml"/>
  <Override PartName="/ppt/slides/slide2444.xml" ContentType="application/vnd.openxmlformats-officedocument.presentationml.slide+xml"/>
  <Override PartName="/ppt/slides/slide4643.xml" ContentType="application/vnd.openxmlformats-officedocument.presentationml.slide+xml"/>
  <Override PartName="/ppt/slides/slide5192.xml" ContentType="application/vnd.openxmlformats-officedocument.presentationml.slide+xml"/>
  <Override PartName="/ppt/slides/slide1387.xml" ContentType="application/vnd.openxmlformats-officedocument.presentationml.slide+xml"/>
  <Override PartName="/ppt/slides/slide1403.xml" ContentType="application/vnd.openxmlformats-officedocument.presentationml.slide+xml"/>
  <Override PartName="/ppt/slides/slide1879.xml" ContentType="application/vnd.openxmlformats-officedocument.presentationml.slide+xml"/>
  <Override PartName="/ppt/slides/slide3602.xml" ContentType="application/vnd.openxmlformats-officedocument.presentationml.slide+xml"/>
  <Override PartName="/ppt/slides/slide4151.xml" ContentType="application/vnd.openxmlformats-officedocument.presentationml.slide+xml"/>
  <Override PartName="/ppt/slides/slide581.xml" ContentType="application/vnd.openxmlformats-officedocument.presentationml.slide+xml"/>
  <Override PartName="/ppt/slides/slide818.xml" ContentType="application/vnd.openxmlformats-officedocument.presentationml.slide+xml"/>
  <Override PartName="/ppt/slides/slide3110.xml" ContentType="application/vnd.openxmlformats-officedocument.presentationml.slide+xml"/>
  <Override PartName="/ppt/slides/slide3586.xml" ContentType="application/vnd.openxmlformats-officedocument.presentationml.slide+xml"/>
  <Override PartName="/ppt/slides/slide326.xml" ContentType="application/vnd.openxmlformats-officedocument.presentationml.slide+xml"/>
  <Override PartName="/ppt/slides/slide1504.xml" ContentType="application/vnd.openxmlformats-officedocument.presentationml.slide+xml"/>
  <Override PartName="/ppt/slides/slide2053.xml" ContentType="application/vnd.openxmlformats-officedocument.presentationml.slide+xml"/>
  <Override PartName="/ppt/slides/slide2545.xml" ContentType="application/vnd.openxmlformats-officedocument.presentationml.slide+xml"/>
  <Override PartName="/ppt/slides/slide3094.xml" ContentType="application/vnd.openxmlformats-officedocument.presentationml.slide+xml"/>
  <Override PartName="/ppt/slides/slide4744.xml" ContentType="application/vnd.openxmlformats-officedocument.presentationml.slide+xml"/>
  <Override PartName="/ppt/slides/slide5293.xml" ContentType="application/vnd.openxmlformats-officedocument.presentationml.slide+xml"/>
  <Override PartName="/ppt/slides/slide1012.xml" ContentType="application/vnd.openxmlformats-officedocument.presentationml.slide+xml"/>
  <Override PartName="/ppt/slides/slide1488.xml" ContentType="application/vnd.openxmlformats-officedocument.presentationml.slide+xml"/>
  <Override PartName="/ppt/slides/slide3703.xml" ContentType="application/vnd.openxmlformats-officedocument.presentationml.slide+xml"/>
  <Override PartName="/ppt/slides/slide4252.xml" ContentType="application/vnd.openxmlformats-officedocument.presentationml.slide+xml"/>
  <Override PartName="/ppt/slides/slide5038.xml" ContentType="application/vnd.openxmlformats-officedocument.presentationml.slide+xml"/>
  <Override PartName="/ppt/slides/slide190.xml" ContentType="application/vnd.openxmlformats-officedocument.presentationml.slide+xml"/>
  <Override PartName="/ppt/slides/slide682.xml" ContentType="application/vnd.openxmlformats-officedocument.presentationml.slide+xml"/>
  <Override PartName="/ppt/slides/slide919.xml" ContentType="application/vnd.openxmlformats-officedocument.presentationml.slide+xml"/>
  <Override PartName="/ppt/slides/slide1860.xml" ContentType="application/vnd.openxmlformats-officedocument.presentationml.slide+xml"/>
  <Override PartName="/ppt/slides/slide2646.xml" ContentType="application/vnd.openxmlformats-officedocument.presentationml.slide+xml"/>
  <Override PartName="/ppt/slides/slide3195.xml" ContentType="application/vnd.openxmlformats-officedocument.presentationml.slide+xml"/>
  <Override PartName="/ppt/slides/slide3211.xml" ContentType="application/vnd.openxmlformats-officedocument.presentationml.slide+xml"/>
  <Override PartName="/ppt/slides/slide3687.xml" ContentType="application/vnd.openxmlformats-officedocument.presentationml.slide+xml"/>
  <Override PartName="/ppt/slides/slide427.xml" ContentType="application/vnd.openxmlformats-officedocument.presentationml.slide+xml"/>
  <Override PartName="/ppt/slides/slide1605.xml" ContentType="application/vnd.openxmlformats-officedocument.presentationml.slide+xml"/>
  <Override PartName="/ppt/slides/slide2154.xml" ContentType="application/vnd.openxmlformats-officedocument.presentationml.slide+xml"/>
  <Override PartName="/ppt/slides/slide4845.xml" ContentType="application/vnd.openxmlformats-officedocument.presentationml.slide+xml"/>
  <Override PartName="/ppt/slides/slide73.xml" ContentType="application/vnd.openxmlformats-officedocument.presentationml.slide+xml"/>
  <Override PartName="/ppt/slides/slide783.xml" ContentType="application/vnd.openxmlformats-officedocument.presentationml.slide+xml"/>
  <Override PartName="/ppt/slides/slide1113.xml" ContentType="application/vnd.openxmlformats-officedocument.presentationml.slide+xml"/>
  <Override PartName="/ppt/slides/slide1589.xml" ContentType="application/vnd.openxmlformats-officedocument.presentationml.slide+xml"/>
  <Override PartName="/ppt/slides/slide3312.xml" ContentType="application/vnd.openxmlformats-officedocument.presentationml.slide+xml"/>
  <Override PartName="/ppt/slides/slide3788.xml" ContentType="application/vnd.openxmlformats-officedocument.presentationml.slide+xml"/>
  <Override PartName="/ppt/slides/slide3804.xml" ContentType="application/vnd.openxmlformats-officedocument.presentationml.slide+xml"/>
  <Override PartName="/ppt/slides/slide4353.xml" ContentType="application/vnd.openxmlformats-officedocument.presentationml.slide+xml"/>
  <Override PartName="/ppt/slides/slide5139.xml" ContentType="application/vnd.openxmlformats-officedocument.presentationml.slide+xml"/>
  <Override PartName="/ppt/slides/slide291.xml" ContentType="application/vnd.openxmlformats-officedocument.presentationml.slide+xml"/>
  <Override PartName="/ppt/slides/slide528.xml" ContentType="application/vnd.openxmlformats-officedocument.presentationml.slide+xml"/>
  <Override PartName="/ppt/slides/slide1097.xml" ContentType="application/vnd.openxmlformats-officedocument.presentationml.slide+xml"/>
  <Override PartName="/ppt/slides/slide1961.xml" ContentType="application/vnd.openxmlformats-officedocument.presentationml.slide+xml"/>
  <Override PartName="/ppt/slides/slide2747.xml" ContentType="application/vnd.openxmlformats-officedocument.presentationml.slide+xml"/>
  <Override PartName="/ppt/slides/slide3296.xml" ContentType="application/vnd.openxmlformats-officedocument.presentationml.slide+xml"/>
  <Override PartName="/ppt/slides/slide4946.xml" ContentType="application/vnd.openxmlformats-officedocument.presentationml.slide+xml"/>
  <Override PartName="/ppt/slides/slide900.xml" ContentType="application/vnd.openxmlformats-officedocument.presentationml.slide+xml"/>
  <Override PartName="/ppt/slides/slide1706.xml" ContentType="application/vnd.openxmlformats-officedocument.presentationml.slide+xml"/>
  <Override PartName="/ppt/slides/slide2255.xml" ContentType="application/vnd.openxmlformats-officedocument.presentationml.slide+xml"/>
  <Override PartName="/ppt/slides/slide3905.xml" ContentType="application/vnd.openxmlformats-officedocument.presentationml.slide+xml"/>
  <Override PartName="/ppt/slides/slide4454.xml" ContentType="application/vnd.openxmlformats-officedocument.presentationml.slide+xml"/>
  <Override PartName="/ppt/slides/slide884.xml" ContentType="application/vnd.openxmlformats-officedocument.presentationml.slide+xml"/>
  <Override PartName="/ppt/slides/slide1198.xml" ContentType="application/vnd.openxmlformats-officedocument.presentationml.slide+xml"/>
  <Override PartName="/ppt/slides/slide1214.xml" ContentType="application/vnd.openxmlformats-officedocument.presentationml.slide+xml"/>
  <Override PartName="/ppt/slides/slide3413.xml" ContentType="application/vnd.openxmlformats-officedocument.presentationml.slide+xml"/>
  <Override PartName="/ppt/slides/slide3889.xml" ContentType="application/vnd.openxmlformats-officedocument.presentationml.slide+xml"/>
  <Override PartName="/ppt/slides/slide392.xml" ContentType="application/vnd.openxmlformats-officedocument.presentationml.slide+xml"/>
  <Override PartName="/ppt/slides/slide629.xml" ContentType="application/vnd.openxmlformats-officedocument.presentationml.slide+xml"/>
  <Override PartName="/ppt/slides/slide1570.xml" ContentType="application/vnd.openxmlformats-officedocument.presentationml.slide+xml"/>
  <Override PartName="/ppt/slides/slide2848.xml" ContentType="application/vnd.openxmlformats-officedocument.presentationml.slide+xml"/>
  <Override PartName="/ppt/slides/slide3397.xml" ContentType="application/vnd.openxmlformats-officedocument.presentationml.slide+xml"/>
  <Override PartName="/ppt/slides/slide5120.xml" ContentType="application/vnd.openxmlformats-officedocument.presentationml.slide+xml"/>
  <Override PartName="/ppt/slides/slide137.xml" ContentType="application/vnd.openxmlformats-officedocument.presentationml.slide+xml"/>
  <Override PartName="/ppt/slides/slide1315.xml" ContentType="application/vnd.openxmlformats-officedocument.presentationml.slide+xml"/>
  <Override PartName="/ppt/slides/slide1807.xml" ContentType="application/vnd.openxmlformats-officedocument.presentationml.slide+xml"/>
  <Override PartName="/ppt/slides/slide2356.xml" ContentType="application/vnd.openxmlformats-officedocument.presentationml.slide+xml"/>
  <Override PartName="/ppt/slides/slide4555.xml" ContentType="application/vnd.openxmlformats-officedocument.presentationml.slide+xml"/>
  <Override PartName="/ppt/slides/slide493.xml" ContentType="application/vnd.openxmlformats-officedocument.presentationml.slide+xml"/>
  <Override PartName="/ppt/slides/slide985.xml" ContentType="application/vnd.openxmlformats-officedocument.presentationml.slide+xml"/>
  <Override PartName="/ppt/slides/slide1299.xml" ContentType="application/vnd.openxmlformats-officedocument.presentationml.slide+xml"/>
  <Override PartName="/ppt/slides/slide2949.xml" ContentType="application/vnd.openxmlformats-officedocument.presentationml.slide+xml"/>
  <Override PartName="/ppt/slides/slide3498.xml" ContentType="application/vnd.openxmlformats-officedocument.presentationml.slide+xml"/>
  <Override PartName="/ppt/slides/slide3514.xml" ContentType="application/vnd.openxmlformats-officedocument.presentationml.slide+xml"/>
  <Override PartName="/ppt/slides/slide4063.xml" ContentType="application/vnd.openxmlformats-officedocument.presentationml.slide+xml"/>
  <Override PartName="/ppt/slides/slide238.xml" ContentType="application/vnd.openxmlformats-officedocument.presentationml.slide+xml"/>
  <Override PartName="/ppt/slides/slide1671.xml" ContentType="application/vnd.openxmlformats-officedocument.presentationml.slide+xml"/>
  <Override PartName="/ppt/slides/slide1908.xml" ContentType="application/vnd.openxmlformats-officedocument.presentationml.slide+xml"/>
  <Override PartName="/ppt/slides/slide2457.xml" ContentType="application/vnd.openxmlformats-officedocument.presentationml.slide+xml"/>
  <Override PartName="/ppt/slides/slide3022.xml" ContentType="application/vnd.openxmlformats-officedocument.presentationml.slide+xml"/>
  <Override PartName="/ppt/slides/slide3870.xml" ContentType="application/vnd.openxmlformats-officedocument.presentationml.slide+xml"/>
  <Override PartName="/ppt/slides/slide5221.xml" ContentType="application/vnd.openxmlformats-officedocument.presentationml.slide+xml"/>
  <Override PartName="/ppt/slides/slide1416.xml" ContentType="application/vnd.openxmlformats-officedocument.presentationml.slide+xml"/>
  <Override PartName="/ppt/slides/slide3615.xml" ContentType="application/vnd.openxmlformats-officedocument.presentationml.slide+xml"/>
  <Override PartName="/ppt/slides/slide4164.xml" ContentType="application/vnd.openxmlformats-officedocument.presentationml.slide+xml"/>
  <Override PartName="/ppt/slides/slide4656.xml" ContentType="application/vnd.openxmlformats-officedocument.presentationml.slide+xml"/>
  <Override PartName="/ppt/slides/slide594.xml" ContentType="application/vnd.openxmlformats-officedocument.presentationml.slide+xml"/>
  <Override PartName="/ppt/slides/slide610.xml" ContentType="application/vnd.openxmlformats-officedocument.presentationml.slide+xml"/>
  <Override PartName="/ppt/slides/slide3123.xml" ContentType="application/vnd.openxmlformats-officedocument.presentationml.slide+xml"/>
  <Override PartName="/ppt/slides/slide3599.xml" ContentType="application/vnd.openxmlformats-officedocument.presentationml.slide+xml"/>
  <Override PartName="/ppt/slides/slide339.xml" ContentType="application/vnd.openxmlformats-officedocument.presentationml.slide+xml"/>
  <Override PartName="/ppt/slides/slide1772.xml" ContentType="application/vnd.openxmlformats-officedocument.presentationml.slide+xml"/>
  <Override PartName="/ppt/slides/slide2558.xml" ContentType="application/vnd.openxmlformats-officedocument.presentationml.slide+xml"/>
  <Override PartName="/ppt/slides/slide3971.xml" ContentType="application/vnd.openxmlformats-officedocument.presentationml.slide+xml"/>
  <Override PartName="/ppt/slides/slide4757.xml" ContentType="application/vnd.openxmlformats-officedocument.presentationml.slide+xml"/>
  <Override PartName="/ppt/slides/slide5322.xml" ContentType="application/vnd.openxmlformats-officedocument.presentationml.slide+xml"/>
  <Override PartName="/ppt/slides/slide711.xml" ContentType="application/vnd.openxmlformats-officedocument.presentationml.slide+xml"/>
  <Override PartName="/ppt/slides/slide1280.xml" ContentType="application/vnd.openxmlformats-officedocument.presentationml.slide+xml"/>
  <Override PartName="/ppt/slides/slide1517.xml" ContentType="application/vnd.openxmlformats-officedocument.presentationml.slide+xml"/>
  <Override PartName="/ppt/slides/slide2066.xml" ContentType="application/vnd.openxmlformats-officedocument.presentationml.slide+xml"/>
  <Override PartName="/ppt/slides/slide2930.xml" ContentType="application/vnd.openxmlformats-officedocument.presentationml.slide+xml"/>
  <Override PartName="/ppt/slides/slide3716.xml" ContentType="application/vnd.openxmlformats-officedocument.presentationml.slide+xml"/>
  <Override PartName="/ppt/slides/slide4265.xml" ContentType="application/vnd.openxmlformats-officedocument.presentationml.slide+xml"/>
  <Override PartName="/ppt/slides/slide695.xml" ContentType="application/vnd.openxmlformats-officedocument.presentationml.slide+xml"/>
  <Override PartName="/ppt/slides/slide1025.xml" ContentType="application/vnd.openxmlformats-officedocument.presentationml.slide+xml"/>
  <Override PartName="/ppt/slides/slide1873.xml" ContentType="application/vnd.openxmlformats-officedocument.presentationml.slide+xml"/>
  <Override PartName="/ppt/slides/slide3224.xml" ContentType="application/vnd.openxmlformats-officedocument.presentationml.slide+xml"/>
  <Override PartName="/ppt/slides/slide1381.xml" ContentType="application/vnd.openxmlformats-officedocument.presentationml.slide+xml"/>
  <Override PartName="/ppt/slides/slide1618.xml" ContentType="application/vnd.openxmlformats-officedocument.presentationml.slide+xml"/>
  <Override PartName="/ppt/slides/slide2167.xml" ContentType="application/vnd.openxmlformats-officedocument.presentationml.slide+xml"/>
  <Override PartName="/ppt/slides/slide2659.xml" ContentType="application/vnd.openxmlformats-officedocument.presentationml.slide+xml"/>
  <Override PartName="/ppt/slides/slide4858.xml" ContentType="application/vnd.openxmlformats-officedocument.presentationml.slide+xml"/>
  <Override PartName="/ppt/slides/slide812.xml" ContentType="application/vnd.openxmlformats-officedocument.presentationml.slide+xml"/>
  <Override PartName="/ppt/slides/slide1126.xml" ContentType="application/vnd.openxmlformats-officedocument.presentationml.slide+xml"/>
  <Override PartName="/ppt/slides/slide3580.xml" ContentType="application/vnd.openxmlformats-officedocument.presentationml.slide+xml"/>
  <Override PartName="/ppt/slides/slide3817.xml" ContentType="application/vnd.openxmlformats-officedocument.presentationml.slide+xml"/>
  <Override PartName="/ppt/slides/slide4366.xml" ContentType="application/vnd.openxmlformats-officedocument.presentationml.slide+xml"/>
  <Override PartName="/ppt/slides/slide86.xml" ContentType="application/vnd.openxmlformats-officedocument.presentationml.slide+xml"/>
  <Override PartName="/ppt/slides/slide320.xml" ContentType="application/vnd.openxmlformats-officedocument.presentationml.slide+xml"/>
  <Override PartName="/ppt/slides/slide796.xml" ContentType="application/vnd.openxmlformats-officedocument.presentationml.slide+xml"/>
  <Override PartName="/ppt/slides/slide1974.xml" ContentType="application/vnd.openxmlformats-officedocument.presentationml.slide+xml"/>
  <Override PartName="/ppt/slides/slide3325.xml" ContentType="application/vnd.openxmlformats-officedocument.presentationml.slide+xml"/>
  <Override PartName="/ppt/slides/slide1482.xml" ContentType="application/vnd.openxmlformats-officedocument.presentationml.slide+xml"/>
  <Override PartName="/ppt/slides/slide1719.xml" ContentType="application/vnd.openxmlformats-officedocument.presentationml.slide+xml"/>
  <Override PartName="/ppt/slides/slide2268.xml" ContentType="application/vnd.openxmlformats-officedocument.presentationml.slide+xml"/>
  <Override PartName="/ppt/slides/slide3681.xml" ContentType="application/vnd.openxmlformats-officedocument.presentationml.slide+xml"/>
  <Override PartName="/ppt/slides/slide4959.xml" ContentType="application/vnd.openxmlformats-officedocument.presentationml.slide+xml"/>
  <Override PartName="/ppt/slides/slide5032.xml" ContentType="application/vnd.openxmlformats-officedocument.presentationml.slide+xml"/>
  <Override PartName="/ppt/slides/slide421.xml" ContentType="application/vnd.openxmlformats-officedocument.presentationml.slide+xml"/>
  <Override PartName="/ppt/slides/slide897.xml" ContentType="application/vnd.openxmlformats-officedocument.presentationml.slide+xml"/>
  <Override PartName="/ppt/slides/slide913.xml" ContentType="application/vnd.openxmlformats-officedocument.presentationml.slide+xml"/>
  <Override PartName="/ppt/slides/slide1227.xml" ContentType="application/vnd.openxmlformats-officedocument.presentationml.slide+xml"/>
  <Override PartName="/ppt/slides/slide2640.xml" ContentType="application/vnd.openxmlformats-officedocument.presentationml.slide+xml"/>
  <Override PartName="/ppt/slides/slide3426.xml" ContentType="application/vnd.openxmlformats-officedocument.presentationml.slide+xml"/>
  <Override PartName="/ppt/slides/slide3918.xml" ContentType="application/vnd.openxmlformats-officedocument.presentationml.slide+xml"/>
  <Override PartName="/ppt/slides/slide4467.xml" ContentType="application/vnd.openxmlformats-officedocument.presentationml.slide+xml"/>
  <Override PartName="/ppt/slides/slide1091.xml" ContentType="application/vnd.openxmlformats-officedocument.presentationml.slide+xml"/>
  <Override PartName="/ppt/slides/slide1583.xml" ContentType="application/vnd.openxmlformats-officedocument.presentationml.slide+xml"/>
  <Override PartName="/ppt/slides/slide2369.xml" ContentType="application/vnd.openxmlformats-officedocument.presentationml.slide+xml"/>
  <Override PartName="/ppt/slides/slide3782.xml" ContentType="application/vnd.openxmlformats-officedocument.presentationml.slide+xml"/>
  <Override PartName="/ppt/slides/slide4568.xml" ContentType="application/vnd.openxmlformats-officedocument.presentationml.slide+xml"/>
  <Override PartName="/ppt/slides/slide5133.xml" ContentType="application/vnd.openxmlformats-officedocument.presentationml.slide+xml"/>
  <Override PartName="/ppt/slides/slide522.xml" ContentType="application/vnd.openxmlformats-officedocument.presentationml.slide+xml"/>
  <Override PartName="/ppt/slides/slide998.xml" ContentType="application/vnd.openxmlformats-officedocument.presentationml.slide+xml"/>
  <Override PartName="/ppt/slides/slide1328.xml" ContentType="application/vnd.openxmlformats-officedocument.presentationml.slide+xml"/>
  <Override PartName="/ppt/slides/slide2741.xml" ContentType="application/vnd.openxmlformats-officedocument.presentationml.slide+xml"/>
  <Override PartName="/ppt/slides/slide3290.xml" ContentType="application/vnd.openxmlformats-officedocument.presentationml.slide+xml"/>
  <Override PartName="/ppt/slides/slide3527.xml" ContentType="application/vnd.openxmlformats-officedocument.presentationml.slide+xml"/>
  <Override PartName="/ppt/slides/slide4076.xml" ContentType="application/vnd.openxmlformats-officedocument.presentationml.slide+xml"/>
  <Override PartName="/ppt/slides/slide4940.xml" ContentType="application/vnd.openxmlformats-officedocument.presentationml.slide+xml"/>
  <Override PartName="/ppt/slides/slide1684.xml" ContentType="application/vnd.openxmlformats-officedocument.presentationml.slide+xml"/>
  <Override PartName="/ppt/slides/slide1700.xml" ContentType="application/vnd.openxmlformats-officedocument.presentationml.slide+xml"/>
  <Override PartName="/ppt/slides/slide3035.xml" ContentType="application/vnd.openxmlformats-officedocument.presentationml.slide+xml"/>
  <Override PartName="/ppt/slides/slide5234.xml" ContentType="application/vnd.openxmlformats-officedocument.presentationml.slide+xml"/>
  <Override PartName="/ppt/slides/slide8.xml" ContentType="application/vnd.openxmlformats-officedocument.presentationml.slide+xml"/>
  <Override PartName="/ppt/slides/slide1192.xml" ContentType="application/vnd.openxmlformats-officedocument.presentationml.slide+xml"/>
  <Override PartName="/ppt/slides/slide1429.xml" ContentType="application/vnd.openxmlformats-officedocument.presentationml.slide+xml"/>
  <Override PartName="/ppt/slides/slide3883.xml" ContentType="application/vnd.openxmlformats-officedocument.presentationml.slide+xml"/>
  <Override PartName="/ppt/slides/slide4669.xml" ContentType="application/vnd.openxmlformats-officedocument.presentationml.slide+xml"/>
  <Override PartName="/ppt/slides/slide623.xml" ContentType="application/vnd.openxmlformats-officedocument.presentationml.slide+xml"/>
  <Override PartName="/ppt/slides/slide1801.xml" ContentType="application/vnd.openxmlformats-officedocument.presentationml.slide+xml"/>
  <Override PartName="/ppt/slides/slide2350.xml" ContentType="application/vnd.openxmlformats-officedocument.presentationml.slide+xml"/>
  <Override PartName="/ppt/slides/slide2842.xml" ContentType="application/vnd.openxmlformats-officedocument.presentationml.slide+xml"/>
  <Override PartName="/ppt/slides/slide3391.xml" ContentType="application/vnd.openxmlformats-officedocument.presentationml.slide+xml"/>
  <Override PartName="/ppt/slides/slide3628.xml" ContentType="application/vnd.openxmlformats-officedocument.presentationml.slide+xml"/>
  <Override PartName="/ppt/slides/slide4177.xml" ContentType="application/vnd.openxmlformats-officedocument.presentationml.slide+xml"/>
  <Override PartName="/ppt/slides/slide131.xml" ContentType="application/vnd.openxmlformats-officedocument.presentationml.slide+xml"/>
  <Override PartName="/ppt/slides/slide1785.xml" ContentType="application/vnd.openxmlformats-officedocument.presentationml.slide+xml"/>
  <Override PartName="/ppt/slides/slide3136.xml" ContentType="application/vnd.openxmlformats-officedocument.presentationml.slide+xml"/>
  <Override PartName="/ppt/slides/slide3984.xml" ContentType="application/vnd.openxmlformats-officedocument.presentationml.slide+xml"/>
  <Override PartName="/ppt/slides/slide5335.xml" ContentType="application/vnd.openxmlformats-officedocument.presentationml.slide+xml"/>
  <Override PartName="/ppt/slides/slide724.xml" ContentType="application/vnd.openxmlformats-officedocument.presentationml.slide+xml"/>
  <Override PartName="/ppt/slides/slide1293.xml" ContentType="application/vnd.openxmlformats-officedocument.presentationml.slide+xml"/>
  <Override PartName="/ppt/slides/slide2079.xml" ContentType="application/vnd.openxmlformats-officedocument.presentationml.slide+xml"/>
  <Override PartName="/ppt/slides/slide2943.xml" ContentType="application/vnd.openxmlformats-officedocument.presentationml.slide+xml"/>
  <Override PartName="/ppt/slides/slide3492.xml" ContentType="application/vnd.openxmlformats-officedocument.presentationml.slide+xml"/>
  <Override PartName="/ppt/slides/slide3729.xml" ContentType="application/vnd.openxmlformats-officedocument.presentationml.slide+xml"/>
  <Override PartName="/ppt/slides/slide4278.xml" ContentType="application/vnd.openxmlformats-officedocument.presentationml.slide+xml"/>
  <Override PartName="/ppt/slides/slide14.xml" ContentType="application/vnd.openxmlformats-officedocument.presentationml.slide+xml"/>
  <Override PartName="/ppt/slides/slide232.xml" ContentType="application/vnd.openxmlformats-officedocument.presentationml.slide+xml"/>
  <Override PartName="/ppt/slides/slide1038.xml" ContentType="application/vnd.openxmlformats-officedocument.presentationml.slide+xml"/>
  <Override PartName="/ppt/slides/slide1902.xml" ContentType="application/vnd.openxmlformats-officedocument.presentationml.slide+xml"/>
  <Override PartName="/ppt/slides/slide2451.xml" ContentType="application/vnd.openxmlformats-officedocument.presentationml.slide+xml"/>
  <Override PartName="/ppt/slides/slide3237.xml" ContentType="application/vnd.openxmlformats-officedocument.presentationml.slide+xml"/>
  <Override PartName="/ppt/slides/slide4650.xml" ContentType="application/vnd.openxmlformats-officedocument.presentationml.slide+xml"/>
  <Override PartName="/ppt/slides/slide1410.xml" ContentType="application/vnd.openxmlformats-officedocument.presentationml.slide+xml"/>
  <Override PartName="/ppt/slides/slide1886.xml" ContentType="application/vnd.openxmlformats-officedocument.presentationml.slide+xml"/>
  <Override PartName="/ppt/slides/slide825.xml" ContentType="application/vnd.openxmlformats-officedocument.presentationml.slide+xml"/>
  <Override PartName="/ppt/slides/slide1394.xml" ContentType="application/vnd.openxmlformats-officedocument.presentationml.slide+xml"/>
  <Override PartName="/ppt/slides/slide3593.xml" ContentType="application/vnd.openxmlformats-officedocument.presentationml.slide+xml"/>
  <Override PartName="/ppt/slides/slide4379.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1139.xml" ContentType="application/vnd.openxmlformats-officedocument.presentationml.slide+xml"/>
  <Override PartName="/ppt/slides/slide1987.xml" ContentType="application/vnd.openxmlformats-officedocument.presentationml.slide+xml"/>
  <Override PartName="/ppt/slides/slide2552.xml" ContentType="application/vnd.openxmlformats-officedocument.presentationml.slide+xml"/>
  <Override PartName="/ppt/slides/slide3338.xml" ContentType="application/vnd.openxmlformats-officedocument.presentationml.slide+xml"/>
  <Override PartName="/ppt/slides/slide4751.xml" ContentType="application/vnd.openxmlformats-officedocument.presentationml.slide+xml"/>
  <Override PartName="/ppt/slides/slide1495.xml" ContentType="application/vnd.openxmlformats-officedocument.presentationml.slide+xml"/>
  <Override PartName="/ppt/slides/slide1511.xml" ContentType="application/vnd.openxmlformats-officedocument.presentationml.slide+xml"/>
  <Override PartName="/ppt/slides/slide2060.xml" ContentType="application/vnd.openxmlformats-officedocument.presentationml.slide+xml"/>
  <Override PartName="/ppt/slides/slide3710.xml" ContentType="application/vnd.openxmlformats-officedocument.presentationml.slide+xml"/>
  <Override PartName="/ppt/slides/slide5045.xml" ContentType="application/vnd.openxmlformats-officedocument.presentationml.slide+xml"/>
  <Override PartName="/ppt/slides/slide926.xml" ContentType="application/vnd.openxmlformats-officedocument.presentationml.slide+xml"/>
  <Override PartName="/ppt/slides/slide2653.xml" ContentType="application/vnd.openxmlformats-officedocument.presentationml.slide+xml"/>
  <Override PartName="/ppt/slides/slide3694.xml" ContentType="application/vnd.openxmlformats-officedocument.presentationml.slide+xml"/>
  <Override PartName="/ppt/slides/slide4004.xml" ContentType="application/vnd.openxmlformats-officedocument.presentationml.slide+xml"/>
  <Override PartName="/ppt/slides/slide434.xml" ContentType="application/vnd.openxmlformats-officedocument.presentationml.slide+xml"/>
  <Override PartName="/ppt/slides/slide1612.xml" ContentType="application/vnd.openxmlformats-officedocument.presentationml.slide+xml"/>
  <Override PartName="/ppt/slides/slide2161.xml" ContentType="application/vnd.openxmlformats-officedocument.presentationml.slide+xml"/>
  <Override PartName="/ppt/slides/slide3439.xml" ContentType="application/vnd.openxmlformats-officedocument.presentationml.slide+xml"/>
  <Override PartName="/ppt/slides/slide4852.xml" ContentType="application/vnd.openxmlformats-officedocument.presentationml.slide+xml"/>
  <Override PartName="/ppt/slides/slide80.xml" ContentType="application/vnd.openxmlformats-officedocument.presentationml.slide+xml"/>
  <Override PartName="/ppt/slides/slide790.xml" ContentType="application/vnd.openxmlformats-officedocument.presentationml.slide+xml"/>
  <Override PartName="/ppt/slides/slide1120.xml" ContentType="application/vnd.openxmlformats-officedocument.presentationml.slide+xml"/>
  <Override PartName="/ppt/slides/slide1596.xml" ContentType="application/vnd.openxmlformats-officedocument.presentationml.slide+xml"/>
  <Override PartName="/ppt/slides/slide3795.xml" ContentType="application/vnd.openxmlformats-officedocument.presentationml.slide+xml"/>
  <Override PartName="/ppt/slides/slide3811.xml" ContentType="application/vnd.openxmlformats-officedocument.presentationml.slide+xml"/>
  <Override PartName="/ppt/slides/slide4360.xml" ContentType="application/vnd.openxmlformats-officedocument.presentationml.slide+xml"/>
  <Override PartName="/ppt/slides/slide5146.xml" ContentType="application/vnd.openxmlformats-officedocument.presentationml.slide+xml"/>
  <Override PartName="/ppt/slides/slide535.xml" ContentType="application/vnd.openxmlformats-officedocument.presentationml.slide+xml"/>
  <Override PartName="/ppt/slides/slide2754.xml" ContentType="application/vnd.openxmlformats-officedocument.presentationml.slide+xml"/>
  <Override PartName="/ppt/slides/slide4089.xml" ContentType="application/vnd.openxmlformats-officedocument.presentationml.slide+xml"/>
  <Override PartName="/ppt/slides/slide4105.xml" ContentType="application/vnd.openxmlformats-officedocument.presentationml.slide+xml"/>
  <Override PartName="/ppt/slides/slide1713.xml" ContentType="application/vnd.openxmlformats-officedocument.presentationml.slide+xml"/>
  <Override PartName="/ppt/slides/slide2262.xml" ContentType="application/vnd.openxmlformats-officedocument.presentationml.slide+xml"/>
  <Override PartName="/ppt/slides/slide3048.xml" ContentType="application/vnd.openxmlformats-officedocument.presentationml.slide+xml"/>
  <Override PartName="/ppt/slides/slide3912.xml" ContentType="application/vnd.openxmlformats-officedocument.presentationml.slide+xml"/>
  <Override PartName="/ppt/slides/slide4461.xml" ContentType="application/vnd.openxmlformats-officedocument.presentationml.slide+xml"/>
  <Override PartName="/ppt/slides/slide4953.xml" ContentType="application/vnd.openxmlformats-officedocument.presentationml.slide+xml"/>
  <Override PartName="/ppt/slides/slide891.xml" ContentType="application/vnd.openxmlformats-officedocument.presentationml.slide+xml"/>
  <Override PartName="/ppt/slides/slide1221.xml" ContentType="application/vnd.openxmlformats-officedocument.presentationml.slide+xml"/>
  <Override PartName="/ppt/slides/slide1697.xml" ContentType="application/vnd.openxmlformats-officedocument.presentationml.slide+xml"/>
  <Override PartName="/ppt/slides/slide2007.xml" ContentType="application/vnd.openxmlformats-officedocument.presentationml.slide+xml"/>
  <Override PartName="/ppt/slides/slide3420.xml" ContentType="application/vnd.openxmlformats-officedocument.presentationml.slide+xml"/>
  <Override PartName="/ppt/slides/slide3896.xml" ContentType="application/vnd.openxmlformats-officedocument.presentationml.slide+xml"/>
  <Override PartName="/ppt/slides/slide4206.xml" ContentType="application/vnd.openxmlformats-officedocument.presentationml.slide+xml"/>
  <Override PartName="/ppt/slides/slide5247.xml" ContentType="application/vnd.openxmlformats-officedocument.presentationml.slide+xml"/>
  <Override PartName="/ppt/slides/slide636.xml" ContentType="application/vnd.openxmlformats-officedocument.presentationml.slide+xml"/>
  <Override PartName="/ppt/slides/slide2855.xml" ContentType="application/vnd.openxmlformats-officedocument.presentationml.slide+xml"/>
  <Override PartName="/ppt/slides/slide144.xml" ContentType="application/vnd.openxmlformats-officedocument.presentationml.slide+xml"/>
  <Override PartName="/ppt/slides/slide1798.xml" ContentType="application/vnd.openxmlformats-officedocument.presentationml.slide+xml"/>
  <Override PartName="/ppt/slides/slide1814.xml" ContentType="application/vnd.openxmlformats-officedocument.presentationml.slide+xml"/>
  <Override PartName="/ppt/slides/slide2363.xml" ContentType="application/vnd.openxmlformats-officedocument.presentationml.slide+xml"/>
  <Override PartName="/ppt/slides/slide3149.xml" ContentType="application/vnd.openxmlformats-officedocument.presentationml.slide+xml"/>
  <Override PartName="/ppt/slides/slide4562.xml" ContentType="application/vnd.openxmlformats-officedocument.presentationml.slide+xml"/>
  <Override PartName="/ppt/slides/slide992.xml" ContentType="application/vnd.openxmlformats-officedocument.presentationml.slide+xml"/>
  <Override PartName="/ppt/slides/slide1322.xml" ContentType="application/vnd.openxmlformats-officedocument.presentationml.slide+xml"/>
  <Override PartName="/ppt/slides/slide2108.xml" ContentType="application/vnd.openxmlformats-officedocument.presentationml.slide+xml"/>
  <Override PartName="/ppt/slides/slide3521.xml" ContentType="application/vnd.openxmlformats-officedocument.presentationml.slide+xml"/>
  <Override PartName="/ppt/slides/slide3997.xml" ContentType="application/vnd.openxmlformats-officedocument.presentationml.slide+xml"/>
  <Override PartName="/ppt/slides/slide4070.xml" ContentType="application/vnd.openxmlformats-officedocument.presentationml.slide+xml"/>
  <Override PartName="/ppt/slides/slide4307.xml" ContentType="application/vnd.openxmlformats-officedocument.presentationml.slide+xml"/>
  <Override PartName="/ppt/slides/slide27.xml" ContentType="application/vnd.openxmlformats-officedocument.presentationml.slide+xml"/>
  <Override PartName="/ppt/slides/slide737.xml" ContentType="application/vnd.openxmlformats-officedocument.presentationml.slide+xml"/>
  <Override PartName="/ppt/slides/slide1915.xml" ContentType="application/vnd.openxmlformats-officedocument.presentationml.slide+xml"/>
  <Override PartName="/ppt/slides/slide2464.xml" ContentType="application/vnd.openxmlformats-officedocument.presentationml.slide+xml"/>
  <Override PartName="/ppt/slides/slide2956.xml" ContentType="application/vnd.openxmlformats-officedocument.presentationml.slide+xml"/>
  <Override PartName="/ppt/slides/slide2.xml" ContentType="application/vnd.openxmlformats-officedocument.presentationml.slide+xml"/>
  <Override PartName="/ppt/slides/slide245.xml" ContentType="application/vnd.openxmlformats-officedocument.presentationml.slide+xml"/>
  <Override PartName="/ppt/slides/slide1423.xml" ContentType="application/vnd.openxmlformats-officedocument.presentationml.slide+xml"/>
  <Override PartName="/ppt/slides/slide1899.xml" ContentType="application/vnd.openxmlformats-officedocument.presentationml.slide+xml"/>
  <Override PartName="/ppt/slides/slide2209.xml" ContentType="application/vnd.openxmlformats-officedocument.presentationml.slide+xml"/>
  <Override PartName="/ppt/slides/slide4663.xml" ContentType="application/vnd.openxmlformats-officedocument.presentationml.slide+xml"/>
  <Override PartName="/ppt/slides/slide838.xml" ContentType="application/vnd.openxmlformats-officedocument.presentationml.slide+xml"/>
  <Override PartName="/ppt/slides/slide3130.xml" ContentType="application/vnd.openxmlformats-officedocument.presentationml.slide+xml"/>
  <Override PartName="/ppt/slides/slide3622.xml" ContentType="application/vnd.openxmlformats-officedocument.presentationml.slide+xml"/>
  <Override PartName="/ppt/slides/slide4171.xml" ContentType="application/vnd.openxmlformats-officedocument.presentationml.slide+xml"/>
  <Override PartName="/ppt/slides/slide4408.xml" ContentType="application/vnd.openxmlformats-officedocument.presentationml.slide+xml"/>
  <Override PartName="/ppt/slides/slide346.xml" ContentType="application/vnd.openxmlformats-officedocument.presentationml.slide+xml"/>
  <Override PartName="/ppt/slides/slide2565.xml" ContentType="application/vnd.openxmlformats-officedocument.presentationml.slide+xml"/>
  <Override PartName="/ppt/slides/slide4764.xml" ContentType="application/vnd.openxmlformats-officedocument.presentationml.slide+xml"/>
  <Override PartName="/ppt/slides/slide1524.xml" ContentType="application/vnd.openxmlformats-officedocument.presentationml.slide+xml"/>
  <Override PartName="/ppt/slides/slide2073.xml" ContentType="application/vnd.openxmlformats-officedocument.presentationml.slide+xml"/>
  <Override PartName="/ppt/slides/slide3723.xml" ContentType="application/vnd.openxmlformats-officedocument.presentationml.slide+xml"/>
  <Override PartName="/ppt/slides/slide4272.xml" ContentType="application/vnd.openxmlformats-officedocument.presentationml.slide+xml"/>
  <Override PartName="/ppt/slides/slide4509.xml" ContentType="application/vnd.openxmlformats-officedocument.presentationml.slide+xml"/>
  <Override PartName="/ppt/slides/slide5058.xml" ContentType="application/vnd.openxmlformats-officedocument.presentationml.slide+xml"/>
  <Override PartName="/ppt/slides/slide939.xml" ContentType="application/vnd.openxmlformats-officedocument.presentationml.slide+xml"/>
  <Override PartName="/ppt/slides/slide1032.xml" ContentType="application/vnd.openxmlformats-officedocument.presentationml.slide+xml"/>
  <Override PartName="/ppt/slides/slide3231.xml" ContentType="application/vnd.openxmlformats-officedocument.presentationml.slide+xml"/>
  <Override PartName="/ppt/slides/slide4017.xml" ContentType="application/vnd.openxmlformats-officedocument.presentationml.slide+xml"/>
  <Override PartName="/ppt/slides/slide447.xml" ContentType="application/vnd.openxmlformats-officedocument.presentationml.slide+xml"/>
  <Override PartName="/ppt/slides/slide1880.xml" ContentType="application/vnd.openxmlformats-officedocument.presentationml.slide+xml"/>
  <Override PartName="/ppt/slides/slide2666.xml" ContentType="application/vnd.openxmlformats-officedocument.presentationml.slide+xml"/>
  <Override PartName="/ppt/slides/slide4865.xml" ContentType="application/vnd.openxmlformats-officedocument.presentationml.slide+xml"/>
  <Override PartName="/ppt/slides/slide1133.xml" ContentType="application/vnd.openxmlformats-officedocument.presentationml.slide+xml"/>
  <Override PartName="/ppt/slides/slide1625.xml" ContentType="application/vnd.openxmlformats-officedocument.presentationml.slide+xml"/>
  <Override PartName="/ppt/slides/slide2174.xml" ContentType="application/vnd.openxmlformats-officedocument.presentationml.slide+xml"/>
  <Override PartName="/ppt/slides/slide3824.xml" ContentType="application/vnd.openxmlformats-officedocument.presentationml.slide+xml"/>
  <Override PartName="/ppt/slides/slide4373.xml" ContentType="application/vnd.openxmlformats-officedocument.presentationml.slide+xml"/>
  <Override PartName="/ppt/slides/slide5159.xml" ContentType="application/vnd.openxmlformats-officedocument.presentationml.slide+xml"/>
  <Override PartName="/ppt/slides/slide93.xml" ContentType="application/vnd.openxmlformats-officedocument.presentationml.slide+xml"/>
  <Override PartName="/ppt/slides/slide1981.xml" ContentType="application/vnd.openxmlformats-officedocument.presentationml.slide+xml"/>
  <Override PartName="/ppt/slides/slide2767.xml" ContentType="application/vnd.openxmlformats-officedocument.presentationml.slide+xml"/>
  <Override PartName="/ppt/slides/slide3332.xml" ContentType="application/vnd.openxmlformats-officedocument.presentationml.slide+xml"/>
  <Override PartName="/ppt/slides/slide4118.xml" ContentType="application/vnd.openxmlformats-officedocument.presentationml.slide+xml"/>
  <Override PartName="/ppt/slides/slide548.xml" ContentType="application/vnd.openxmlformats-officedocument.presentationml.slide+xml"/>
  <Override PartName="/ppt/slides/slide1726.xml" ContentType="application/vnd.openxmlformats-officedocument.presentationml.slide+xml"/>
  <Override PartName="/ppt/slides/slide2275.xml" ContentType="application/vnd.openxmlformats-officedocument.presentationml.slide+xml"/>
  <Override PartName="/ppt/slides/slide4966.xml" ContentType="application/vnd.openxmlformats-officedocument.presentationml.slide+xml"/>
  <Override PartName="/ppt/slides/slide920.xml" ContentType="application/vnd.openxmlformats-officedocument.presentationml.slide+xml"/>
  <Override PartName="/ppt/slides/slide1234.xml" ContentType="application/vnd.openxmlformats-officedocument.presentationml.slide+xml"/>
  <Override PartName="/ppt/slides/slide3433.xml" ContentType="application/vnd.openxmlformats-officedocument.presentationml.slide+xml"/>
  <Override PartName="/ppt/slides/slide3925.xml" ContentType="application/vnd.openxmlformats-officedocument.presentationml.slide+xml"/>
  <Override PartName="/ppt/slides/slide4474.xml" ContentType="application/vnd.openxmlformats-officedocument.presentationml.slide+xml"/>
  <Override PartName="/ppt/slides/slide649.xml" ContentType="application/vnd.openxmlformats-officedocument.presentationml.slide+xml"/>
  <Override PartName="/ppt/slides/slide2868.xml" ContentType="application/vnd.openxmlformats-officedocument.presentationml.slide+xml"/>
  <Override PartName="/ppt/slides/slide4219.xml" ContentType="application/vnd.openxmlformats-officedocument.presentationml.slide+xml"/>
  <Override PartName="/ppt/slides/slide157.xml" ContentType="application/vnd.openxmlformats-officedocument.presentationml.slide+xml"/>
  <Override PartName="/ppt/slides/slide1590.xml" ContentType="application/vnd.openxmlformats-officedocument.presentationml.slide+xml"/>
  <Override PartName="/ppt/slides/slide1827.xml" ContentType="application/vnd.openxmlformats-officedocument.presentationml.slide+xml"/>
  <Override PartName="/ppt/slides/slide2376.xml" ContentType="application/vnd.openxmlformats-officedocument.presentationml.slide+xml"/>
  <Override PartName="/ppt/slides/slide4575.xml" ContentType="application/vnd.openxmlformats-officedocument.presentationml.slide+xml"/>
  <Override PartName="/ppt/slides/slide5140.xml" ContentType="application/vnd.openxmlformats-officedocument.presentationml.slide+xml"/>
  <Override PartName="/ppt/slides/slide1335.xml" ContentType="application/vnd.openxmlformats-officedocument.presentationml.slide+xml"/>
  <Override PartName="/ppt/slides/slide3534.xml" ContentType="application/vnd.openxmlformats-officedocument.presentationml.slide+xml"/>
  <Override PartName="/ppt/slides/slide4083.xml" ContentType="application/vnd.openxmlformats-officedocument.presentationml.slide+xml"/>
  <Override PartName="/ppt/slides/slide2969.xml" ContentType="application/vnd.openxmlformats-officedocument.presentationml.slide+xml"/>
  <Override PartName="/ppt/slides/slide3042.xml" ContentType="application/vnd.openxmlformats-officedocument.presentationml.slide+xml"/>
  <Override PartName="/ppt/slides/slide5241.xml" ContentType="application/vnd.openxmlformats-officedocument.presentationml.slide+xml"/>
  <Override PartName="/ppt/slides/slide258.xml" ContentType="application/vnd.openxmlformats-officedocument.presentationml.slide+xml"/>
  <Override PartName="/ppt/slides/slide1436.xml" ContentType="application/vnd.openxmlformats-officedocument.presentationml.slide+xml"/>
  <Override PartName="/ppt/slides/slide1691.xml" ContentType="application/vnd.openxmlformats-officedocument.presentationml.slide+xml"/>
  <Override PartName="/ppt/slides/slide1928.xml" ContentType="application/vnd.openxmlformats-officedocument.presentationml.slide+xml"/>
  <Override PartName="/ppt/slides/slide2001.xml" ContentType="application/vnd.openxmlformats-officedocument.presentationml.slide+xml"/>
  <Override PartName="/ppt/slides/slide2477.xml" ContentType="application/vnd.openxmlformats-officedocument.presentationml.slide+xml"/>
  <Override PartName="/ppt/slides/slide3890.xml" ContentType="application/vnd.openxmlformats-officedocument.presentationml.slide+xml"/>
  <Override PartName="/ppt/slides/slide4200.xml" ContentType="application/vnd.openxmlformats-officedocument.presentationml.slide+xml"/>
  <Override PartName="/ppt/slides/slide4676.xml" ContentType="application/vnd.openxmlformats-officedocument.presentationml.slide+xml"/>
  <Override PartName="/ppt/slides/slide630.xml" ContentType="application/vnd.openxmlformats-officedocument.presentationml.slide+xml"/>
  <Override PartName="/ppt/slides/slide3635.xml" ContentType="application/vnd.openxmlformats-officedocument.presentationml.slide+xml"/>
  <Override PartName="/ppt/slides/slide4184.xml" ContentType="application/vnd.openxmlformats-officedocument.presentationml.slide+xml"/>
  <Override PartName="/ppt/slides/slide1792.xml" ContentType="application/vnd.openxmlformats-officedocument.presentationml.slide+xml"/>
  <Override PartName="/ppt/slides/slide2578.xml" ContentType="application/vnd.openxmlformats-officedocument.presentationml.slide+xml"/>
  <Override PartName="/ppt/slides/slide3143.xml" ContentType="application/vnd.openxmlformats-officedocument.presentationml.slide+xml"/>
  <Override PartName="/ppt/slides/slide5342.xml" ContentType="application/vnd.openxmlformats-officedocument.presentationml.slide+xml"/>
  <Override PartName="/ppt/slides/slide359.xml" ContentType="application/vnd.openxmlformats-officedocument.presentationml.slide+xml"/>
  <Override PartName="/ppt/slides/slide1537.xml" ContentType="application/vnd.openxmlformats-officedocument.presentationml.slide+xml"/>
  <Override PartName="/ppt/slides/slide2086.xml" ContentType="application/vnd.openxmlformats-officedocument.presentationml.slide+xml"/>
  <Override PartName="/ppt/slides/slide2102.xml" ContentType="application/vnd.openxmlformats-officedocument.presentationml.slide+xml"/>
  <Override PartName="/ppt/slides/slide2950.xml" ContentType="application/vnd.openxmlformats-officedocument.presentationml.slide+xml"/>
  <Override PartName="/ppt/slides/slide3991.xml" ContentType="application/vnd.openxmlformats-officedocument.presentationml.slide+xml"/>
  <Override PartName="/ppt/slides/slide4301.xml" ContentType="application/vnd.openxmlformats-officedocument.presentationml.slide+xml"/>
  <Override PartName="/ppt/slides/slide4777.xml" ContentType="application/vnd.openxmlformats-officedocument.presentationml.slide+xml"/>
  <Override PartName="/ppt/slides/slide21.xml" ContentType="application/vnd.openxmlformats-officedocument.presentationml.slide+xml"/>
  <Override PartName="/ppt/slides/slide731.xml" ContentType="application/vnd.openxmlformats-officedocument.presentationml.slide+xml"/>
  <Override PartName="/ppt/slides/slide1045.xml" ContentType="application/vnd.openxmlformats-officedocument.presentationml.slide+xml"/>
  <Override PartName="/ppt/slides/slide3244.xml" ContentType="application/vnd.openxmlformats-officedocument.presentationml.slide+xml"/>
  <Override PartName="/ppt/slides/slide3736.xml" ContentType="application/vnd.openxmlformats-officedocument.presentationml.slide+xml"/>
  <Override PartName="/ppt/slides/slide4285.xml" ContentType="application/vnd.openxmlformats-officedocument.presentationml.slide+xml"/>
  <Override PartName="/ppt/slides/slide1893.xml" ContentType="application/vnd.openxmlformats-officedocument.presentationml.slide+xml"/>
  <Override PartName="/ppt/slides/slide2203.xml" ContentType="application/vnd.openxmlformats-officedocument.presentationml.slide+xml"/>
  <Override PartName="/ppt/slides/slide2679.xml" ContentType="application/vnd.openxmlformats-officedocument.presentationml.slide+xml"/>
  <Override PartName="/ppt/slides/slide4878.xml" ContentType="application/vnd.openxmlformats-officedocument.presentationml.slide+xml"/>
  <Override PartName="/ppt/slides/slide832.xml" ContentType="application/vnd.openxmlformats-officedocument.presentationml.slide+xml"/>
  <Override PartName="/ppt/slides/slide1638.xml" ContentType="application/vnd.openxmlformats-officedocument.presentationml.slide+xml"/>
  <Override PartName="/ppt/slides/slide2187.xml" ContentType="application/vnd.openxmlformats-officedocument.presentationml.slide+xml"/>
  <Override PartName="/ppt/slides/slide3837.xml" ContentType="application/vnd.openxmlformats-officedocument.presentationml.slide+xml"/>
  <Override PartName="/ppt/slides/slide4386.xml" ContentType="application/vnd.openxmlformats-officedocument.presentationml.slide+xml"/>
  <Override PartName="/ppt/slides/slide4402.xml" ContentType="application/vnd.openxmlformats-officedocument.presentationml.slide+xml"/>
  <Override PartName="/ppt/slides/slide340.xml" ContentType="application/vnd.openxmlformats-officedocument.presentationml.slide+xml"/>
  <Override PartName="/ppt/slides/slide1146.xml" ContentType="application/vnd.openxmlformats-officedocument.presentationml.slide+xml"/>
  <Override PartName="/ppt/slides/slide3345.xml" ContentType="application/vnd.openxmlformats-officedocument.presentationml.slide+xml"/>
  <Override PartName="/ppt/slides/slide1994.xml" ContentType="application/vnd.openxmlformats-officedocument.presentationml.slide+xml"/>
  <Override PartName="/ppt/slides/slide2304.xml" ContentType="application/vnd.openxmlformats-officedocument.presentationml.slide+xml"/>
  <Override PartName="/ppt/slides/slide4503.xml" ContentType="application/vnd.openxmlformats-officedocument.presentationml.slide+xml"/>
  <Override PartName="/ppt/slides/slide4979.xml" ContentType="application/vnd.openxmlformats-officedocument.presentationml.slide+xml"/>
  <Override PartName="/ppt/slides/slide5052.xml" ContentType="application/vnd.openxmlformats-officedocument.presentationml.slide+xml"/>
  <Override PartName="/ppt/slides/slide933.xml" ContentType="application/vnd.openxmlformats-officedocument.presentationml.slide+xml"/>
  <Override PartName="/ppt/slides/slide1247.xml" ContentType="application/vnd.openxmlformats-officedocument.presentationml.slide+xml"/>
  <Override PartName="/ppt/slides/slide1739.xml" ContentType="application/vnd.openxmlformats-officedocument.presentationml.slide+xml"/>
  <Override PartName="/ppt/slides/slide2288.xml" ContentType="application/vnd.openxmlformats-officedocument.presentationml.slide+xml"/>
  <Override PartName="/ppt/slides/slide3938.xml" ContentType="application/vnd.openxmlformats-officedocument.presentationml.slide+xml"/>
  <Override PartName="/ppt/slides/slide4011.xml" ContentType="application/vnd.openxmlformats-officedocument.presentationml.slide+xml"/>
  <Override PartName="/ppt/slides/slide4487.xml" ContentType="application/vnd.openxmlformats-officedocument.presentationml.slide+xml"/>
  <Override PartName="/ppt/slides/slide441.xml" ContentType="application/vnd.openxmlformats-officedocument.presentationml.slide+xml"/>
  <Override PartName="/ppt/slides/slide2660.xml" ContentType="application/vnd.openxmlformats-officedocument.presentationml.slide+xml"/>
  <Override PartName="/ppt/slides/slide3446.xml" ContentType="application/vnd.openxmlformats-officedocument.presentationml.slide+xml"/>
  <Override PartName="/ppt/slides/slide2389.xml" ContentType="application/vnd.openxmlformats-officedocument.presentationml.slide+xml"/>
  <Override PartName="/ppt/slides/slide2405.xml" ContentType="application/vnd.openxmlformats-officedocument.presentationml.slide+xml"/>
  <Override PartName="/ppt/slides/slide4604.xml" ContentType="application/vnd.openxmlformats-officedocument.presentationml.slide+xml"/>
  <Override PartName="/ppt/slides/slide5153.xml" ContentType="application/vnd.openxmlformats-officedocument.presentationml.slide+xml"/>
  <Override PartName="/ppt/slides/slide1348.xml" ContentType="application/vnd.openxmlformats-officedocument.presentationml.slide+xml"/>
  <Override PartName="/ppt/slides/slide2761.xml" ContentType="application/vnd.openxmlformats-officedocument.presentationml.slide+xml"/>
  <Override PartName="/ppt/slides/slide3547.xml" ContentType="application/vnd.openxmlformats-officedocument.presentationml.slide+xml"/>
  <Override PartName="/ppt/slides/slide4096.xml" ContentType="application/vnd.openxmlformats-officedocument.presentationml.slide+xml"/>
  <Override PartName="/ppt/slides/slide4112.xml" ContentType="application/vnd.openxmlformats-officedocument.presentationml.slide+xml"/>
  <Override PartName="/ppt/slides/slide4588.xml" ContentType="application/vnd.openxmlformats-officedocument.presentationml.slide+xml"/>
  <Override PartName="/ppt/slides/slide542.xml" ContentType="application/vnd.openxmlformats-officedocument.presentationml.slide+xml"/>
  <Override PartName="/ppt/slides/slide1720.xml" ContentType="application/vnd.openxmlformats-officedocument.presentationml.slide+xml"/>
  <Override PartName="/ppt/slides/slide2506.xml" ContentType="application/vnd.openxmlformats-officedocument.presentationml.slide+xml"/>
  <Override PartName="/ppt/slides/slide3055.xml" ContentType="application/vnd.openxmlformats-officedocument.presentationml.slide+xml"/>
  <Override PartName="/ppt/slides/slide4960.xml" ContentType="application/vnd.openxmlformats-officedocument.presentationml.slide+xml"/>
  <Override PartName="/ppt/slides/slide2014.xml" ContentType="application/vnd.openxmlformats-officedocument.presentationml.slide+xml"/>
  <Override PartName="/ppt/slides/slide4213.xml" ContentType="application/vnd.openxmlformats-officedocument.presentationml.slide+xml"/>
  <Override PartName="/ppt/slides/slide4689.xml" ContentType="application/vnd.openxmlformats-officedocument.presentationml.slide+xml"/>
  <Override PartName="/ppt/slides/slide4705.xml" ContentType="application/vnd.openxmlformats-officedocument.presentationml.slide+xml"/>
  <Override PartName="/ppt/slides/slide5254.xml" ContentType="application/vnd.openxmlformats-officedocument.presentationml.slide+xml"/>
  <Override PartName="/ppt/slides/slide643.xml" ContentType="application/vnd.openxmlformats-officedocument.presentationml.slide+xml"/>
  <Override PartName="/ppt/slides/slide1449.xml" ContentType="application/vnd.openxmlformats-officedocument.presentationml.slide+xml"/>
  <Override PartName="/ppt/slides/slide2862.xml" ContentType="application/vnd.openxmlformats-officedocument.presentationml.slide+xml"/>
  <Override PartName="/ppt/slides/slide3648.xml" ContentType="application/vnd.openxmlformats-officedocument.presentationml.slide+xml"/>
  <Override PartName="/ppt/slides/slide4197.xml" ContentType="application/vnd.openxmlformats-officedocument.presentationml.slide+xml"/>
  <Override PartName="/ppt/slides/slide151.xml" ContentType="application/vnd.openxmlformats-officedocument.presentationml.slide+xml"/>
  <Override PartName="/ppt/slides/slide1821.xml" ContentType="application/vnd.openxmlformats-officedocument.presentationml.slide+xml"/>
  <Override PartName="/ppt/slides/slide2370.xml" ContentType="application/vnd.openxmlformats-officedocument.presentationml.slide+xml"/>
  <Override PartName="/ppt/slides/slide2607.xml" ContentType="application/vnd.openxmlformats-officedocument.presentationml.slide+xml"/>
  <Override PartName="/ppt/slides/slide3156.xml" ContentType="application/vnd.openxmlformats-officedocument.presentationml.slide+xml"/>
  <Override PartName="/ppt/slides/slide4806.xml" ContentType="application/vnd.openxmlformats-officedocument.presentationml.slide+xml"/>
  <Override PartName="/ppt/slides/slide2099.xml" ContentType="application/vnd.openxmlformats-officedocument.presentationml.slide+xml"/>
  <Override PartName="/ppt/slides/slide2115.xml" ContentType="application/vnd.openxmlformats-officedocument.presentationml.slide+xml"/>
  <Override PartName="/ppt/slides/slide4314.xml" ContentType="application/vnd.openxmlformats-officedocument.presentationml.slide+xml"/>
  <Override PartName="/ppt/slides/slide34.xml" ContentType="application/vnd.openxmlformats-officedocument.presentationml.slide+xml"/>
  <Override PartName="/ppt/slides/slide744.xml" ContentType="application/vnd.openxmlformats-officedocument.presentationml.slide+xml"/>
  <Override PartName="/ppt/slides/slide1058.xml" ContentType="application/vnd.openxmlformats-officedocument.presentationml.slide+xml"/>
  <Override PartName="/ppt/slides/slide2963.xml" ContentType="application/vnd.openxmlformats-officedocument.presentationml.slide+xml"/>
  <Override PartName="/ppt/slides/slide3749.xml" ContentType="application/vnd.openxmlformats-officedocument.presentationml.slide+xml"/>
  <Override PartName="/ppt/slides/slide4298.xml" ContentType="application/vnd.openxmlformats-officedocument.presentationml.slide+xml"/>
  <Override PartName="/ppt/slides/slide252.xml" ContentType="application/vnd.openxmlformats-officedocument.presentationml.slide+xml"/>
  <Override PartName="/ppt/slides/slide1430.xml" ContentType="application/vnd.openxmlformats-officedocument.presentationml.slide+xml"/>
  <Override PartName="/ppt/slides/slide1922.xml" ContentType="application/vnd.openxmlformats-officedocument.presentationml.slide+xml"/>
  <Override PartName="/ppt/slides/slide2216.xml" ContentType="application/vnd.openxmlformats-officedocument.presentationml.slide+xml"/>
  <Override PartName="/ppt/slides/slide2471.xml" ContentType="application/vnd.openxmlformats-officedocument.presentationml.slide+xml"/>
  <Override PartName="/ppt/slides/slide2708.xml" ContentType="application/vnd.openxmlformats-officedocument.presentationml.slide+xml"/>
  <Override PartName="/ppt/slides/slide3257.xml" ContentType="application/vnd.openxmlformats-officedocument.presentationml.slide+xml"/>
  <Override PartName="/ppt/slides/slide4670.xml" ContentType="application/vnd.openxmlformats-officedocument.presentationml.slide+xml"/>
  <Override PartName="/ppt/slides/slide4907.xml" ContentType="application/vnd.openxmlformats-officedocument.presentationml.slide+xml"/>
  <Override PartName="/ppt/slides/slide4415.xml" ContentType="application/vnd.openxmlformats-officedocument.presentationml.slide+xml"/>
  <Override PartName="/ppt/slides/slide353.xml" ContentType="application/vnd.openxmlformats-officedocument.presentationml.slide+xml"/>
  <Override PartName="/ppt/slides/slide845.xml" ContentType="application/vnd.openxmlformats-officedocument.presentationml.slide+xml"/>
  <Override PartName="/ppt/slides/slide1159.xml" ContentType="application/vnd.openxmlformats-officedocument.presentationml.slide+xml"/>
  <Override PartName="/ppt/slides/slide2572.xml" ContentType="application/vnd.openxmlformats-officedocument.presentationml.slide+xml"/>
  <Override PartName="/ppt/slides/slide2809.xml" ContentType="application/vnd.openxmlformats-officedocument.presentationml.slide+xml"/>
  <Override PartName="/ppt/slides/slide3358.xml" ContentType="application/vnd.openxmlformats-officedocument.presentationml.slide+xml"/>
  <Override PartName="/ppt/slides/slide4399.xml" ContentType="application/vnd.openxmlformats-officedocument.presentationml.slide+xml"/>
  <Override PartName="/ppt/slides/slide1531.xml" ContentType="application/vnd.openxmlformats-officedocument.presentationml.slide+xml"/>
  <Override PartName="/ppt/slides/slide2080.xml" ContentType="application/vnd.openxmlformats-officedocument.presentationml.slide+xml"/>
  <Override PartName="/ppt/slides/slide2317.xml" ContentType="application/vnd.openxmlformats-officedocument.presentationml.slide+xml"/>
  <Override PartName="/ppt/slides/slide3730.xml" ContentType="application/vnd.openxmlformats-officedocument.presentationml.slide+xml"/>
  <Override PartName="/ppt/slides/slide4771.xml" ContentType="application/vnd.openxmlformats-officedocument.presentationml.slide+xml"/>
  <Override PartName="/ppt/slides/slide946.xml" ContentType="application/vnd.openxmlformats-officedocument.presentationml.slide+xml"/>
  <Override PartName="/ppt/slides/slide4024.xml" ContentType="application/vnd.openxmlformats-officedocument.presentationml.slide+xml"/>
  <Override PartName="/ppt/slides/slide4516.xml" ContentType="application/vnd.openxmlformats-officedocument.presentationml.slide+xml"/>
  <Override PartName="/ppt/slides/slide5065.xml" ContentType="application/vnd.openxmlformats-officedocument.presentationml.slide+xml"/>
  <Override PartName="/ppt/slides/slide454.xml" ContentType="application/vnd.openxmlformats-officedocument.presentationml.slide+xml"/>
  <Override PartName="/ppt/slides/slide2673.xml" ContentType="application/vnd.openxmlformats-officedocument.presentationml.slide+xml"/>
  <Override PartName="/ppt/slides/slide3459.xml" ContentType="application/vnd.openxmlformats-officedocument.presentationml.slide+xml"/>
  <Override PartName="/ppt/slides/slide4872.xml" ContentType="application/vnd.openxmlformats-officedocument.presentationml.slide+xml"/>
  <Override PartName="/ppt/slides/slide1632.xml" ContentType="application/vnd.openxmlformats-officedocument.presentationml.slide+xml"/>
  <Override PartName="/ppt/slides/slide2181.xml" ContentType="application/vnd.openxmlformats-officedocument.presentationml.slide+xml"/>
  <Override PartName="/ppt/slides/slide2418.xml" ContentType="application/vnd.openxmlformats-officedocument.presentationml.slide+xml"/>
  <Override PartName="/ppt/slides/slide3831.xml" ContentType="application/vnd.openxmlformats-officedocument.presentationml.slide+xml"/>
  <Override PartName="/ppt/slides/slide4380.xml" ContentType="application/vnd.openxmlformats-officedocument.presentationml.slide+xml"/>
  <Override PartName="/ppt/slides/slide4617.xml" ContentType="application/vnd.openxmlformats-officedocument.presentationml.slide+xml"/>
  <Override PartName="/ppt/slides/slide5166.xml" ContentType="application/vnd.openxmlformats-officedocument.presentationml.slide+xml"/>
  <Override PartName="/ppt/slides/slide1140.xml" ContentType="application/vnd.openxmlformats-officedocument.presentationml.slide+xml"/>
  <Override PartName="/ppt/slides/slide4125.xml" ContentType="application/vnd.openxmlformats-officedocument.presentationml.slide+xml"/>
  <Override PartName="/ppt/slides/slide555.xml" ContentType="application/vnd.openxmlformats-officedocument.presentationml.slide+xml"/>
  <Override PartName="/ppt/slides/slide1733.xml" ContentType="application/vnd.openxmlformats-officedocument.presentationml.slide+xml"/>
  <Override PartName="/ppt/slides/slide2282.xml" ContentType="application/vnd.openxmlformats-officedocument.presentationml.slide+xml"/>
  <Override PartName="/ppt/slides/slide2774.xml" ContentType="application/vnd.openxmlformats-officedocument.presentationml.slide+xml"/>
  <Override PartName="/ppt/slides/slide4973.xml" ContentType="application/vnd.openxmlformats-officedocument.presentationml.slide+xml"/>
  <Override PartName="/ppt/slides/slide1241.xml" ContentType="application/vnd.openxmlformats-officedocument.presentationml.slide+xml"/>
  <Override PartName="/ppt/slides/slide2027.xml" ContentType="application/vnd.openxmlformats-officedocument.presentationml.slide+xml"/>
  <Override PartName="/ppt/slides/slide2519.xml" ContentType="application/vnd.openxmlformats-officedocument.presentationml.slide+xml"/>
  <Override PartName="/ppt/slides/slide3068.xml" ContentType="application/vnd.openxmlformats-officedocument.presentationml.slide+xml"/>
  <Override PartName="/ppt/slides/slide3932.xml" ContentType="application/vnd.openxmlformats-officedocument.presentationml.slide+xml"/>
  <Override PartName="/ppt/slides/slide4481.xml" ContentType="application/vnd.openxmlformats-officedocument.presentationml.slide+xml"/>
  <Override PartName="/ppt/slides/slide4718.xml" ContentType="application/vnd.openxmlformats-officedocument.presentationml.slide+xml"/>
  <Override PartName="/ppt/slides/slide5267.xml" ContentType="application/vnd.openxmlformats-officedocument.presentationml.slide+xml"/>
  <Override PartName="/ppt/slides/slide2875.xml" ContentType="application/vnd.openxmlformats-officedocument.presentationml.slide+xml"/>
  <Override PartName="/ppt/slides/slide3440.xml" ContentType="application/vnd.openxmlformats-officedocument.presentationml.slide+xml"/>
  <Override PartName="/ppt/slides/slide4226.xml" ContentType="application/vnd.openxmlformats-officedocument.presentationml.slide+xml"/>
  <Override PartName="/ppt/slides/slide164.xml" ContentType="application/vnd.openxmlformats-officedocument.presentationml.slide+xml"/>
  <Override PartName="/ppt/slides/slide656.xml" ContentType="application/vnd.openxmlformats-officedocument.presentationml.slide+xml"/>
  <Override PartName="/ppt/slides/slide1834.xml" ContentType="application/vnd.openxmlformats-officedocument.presentationml.slide+xml"/>
  <Override PartName="/ppt/slides/slide2383.xml" ContentType="application/vnd.openxmlformats-officedocument.presentationml.slide+xml"/>
  <Override PartName="/ppt/slides/slide3169.xml" ContentType="application/vnd.openxmlformats-officedocument.presentationml.slide+xml"/>
  <Override PartName="/ppt/slides/slide350.xml" ContentType="application/vnd.openxmlformats-officedocument.presentationml.slide+xml"/>
  <Override PartName="/ppt/slides/slide1342.xml" ContentType="application/vnd.openxmlformats-officedocument.presentationml.slide+xml"/>
  <Override PartName="/ppt/slides/slide2128.xml" ContentType="application/vnd.openxmlformats-officedocument.presentationml.slide+xml"/>
  <Override PartName="/ppt/slides/slide2806.xml" ContentType="application/vnd.openxmlformats-officedocument.presentationml.slide+xml"/>
  <Override PartName="/ppt/slides/slide3355.xml" ContentType="application/vnd.openxmlformats-officedocument.presentationml.slide+xml"/>
  <Override PartName="/ppt/slides/slide3541.xml" ContentType="application/vnd.openxmlformats-officedocument.presentationml.slide+xml"/>
  <Override PartName="/ppt/slides/slide4090.xml" ContentType="application/vnd.openxmlformats-officedocument.presentationml.slide+xml"/>
  <Override PartName="/ppt/slides/slide4327.xml" ContentType="application/vnd.openxmlformats-officedocument.presentationml.slide+xml"/>
  <Override PartName="/ppt/slides/slide4582.xml" ContentType="application/vnd.openxmlformats-officedocument.presentationml.slide+xml"/>
  <Override PartName="/ppt/slides/slide4819.xml" ContentType="application/vnd.openxmlformats-officedocument.presentationml.slide+xml"/>
  <Override PartName="/ppt/slides/slide47.xml" ContentType="application/vnd.openxmlformats-officedocument.presentationml.slide+xml"/>
  <Override PartName="/ppt/slides/slide757.xml" ContentType="application/vnd.openxmlformats-officedocument.presentationml.slide+xml"/>
  <Override PartName="/ppt/slides/slide1749.xml" ContentType="application/vnd.openxmlformats-officedocument.presentationml.slide+xml"/>
  <Override PartName="/ppt/slides/slide2298.xml" ContentType="application/vnd.openxmlformats-officedocument.presentationml.slide+xml"/>
  <Override PartName="/ppt/slides/slide2314.xml" ContentType="application/vnd.openxmlformats-officedocument.presentationml.slide+xml"/>
  <Override PartName="/ppt/slides/slide2500.xml" ContentType="application/vnd.openxmlformats-officedocument.presentationml.slide+xml"/>
  <Override PartName="/ppt/slides/slide2976.xml" ContentType="application/vnd.openxmlformats-officedocument.presentationml.slide+xml"/>
  <Override PartName="/ppt/slides/slide4513.xml" ContentType="application/vnd.openxmlformats-officedocument.presentationml.slide+xml"/>
  <Override PartName="/ppt/slides/slide4989.xml" ContentType="application/vnd.openxmlformats-officedocument.presentationml.slide+xml"/>
  <Override PartName="/ppt/slides/slide5062.xml" ContentType="application/vnd.openxmlformats-officedocument.presentationml.slide+xml"/>
  <Override PartName="/ppt/slides/slide265.xml" ContentType="application/vnd.openxmlformats-officedocument.presentationml.slide+xml"/>
  <Override PartName="/ppt/slides/slide943.xml" ContentType="application/vnd.openxmlformats-officedocument.presentationml.slide+xml"/>
  <Override PartName="/ppt/slides/slide1257.xml" ContentType="application/vnd.openxmlformats-officedocument.presentationml.slide+xml"/>
  <Override PartName="/ppt/slides/slide1935.xml" ContentType="application/vnd.openxmlformats-officedocument.presentationml.slide+xml"/>
  <Override PartName="/ppt/slides/slide2484.xml" ContentType="application/vnd.openxmlformats-officedocument.presentationml.slide+xml"/>
  <Override PartName="/ppt/slides/slide2670.xml" ContentType="application/vnd.openxmlformats-officedocument.presentationml.slide+xml"/>
  <Override PartName="/ppt/slides/slide3456.xml" ContentType="application/vnd.openxmlformats-officedocument.presentationml.slide+xml"/>
  <Override PartName="/ppt/slides/slide3948.xml" ContentType="application/vnd.openxmlformats-officedocument.presentationml.slide+xml"/>
  <Override PartName="/ppt/slides/slide4021.xml" ContentType="application/vnd.openxmlformats-officedocument.presentationml.slide+xml"/>
  <Override PartName="/ppt/slides/slide4497.xml" ContentType="application/vnd.openxmlformats-officedocument.presentationml.slide+xml"/>
  <Override PartName="/ppt/slides/slide4683.xml" ContentType="application/vnd.openxmlformats-officedocument.presentationml.slide+xml"/>
  <Override PartName="/ppt/slides/slide451.xml" ContentType="application/vnd.openxmlformats-officedocument.presentationml.slide+xml"/>
  <Override PartName="/ppt/slides/slide1443.xml" ContentType="application/vnd.openxmlformats-officedocument.presentationml.slide+xml"/>
  <Override PartName="/ppt/slides/slide2229.xml" ContentType="application/vnd.openxmlformats-officedocument.presentationml.slide+xml"/>
  <Override PartName="/ppt/slides/slide2415.xml" ContentType="application/vnd.openxmlformats-officedocument.presentationml.slide+xml"/>
  <Override PartName="/ppt/slides/slide2907.xml" ContentType="application/vnd.openxmlformats-officedocument.presentationml.slide+xml"/>
  <Override PartName="/ppt/slides/slide3642.xml" ContentType="application/vnd.openxmlformats-officedocument.presentationml.slide+xml"/>
  <Override PartName="/ppt/slides/slide4191.xml" ContentType="application/vnd.openxmlformats-officedocument.presentationml.slide+xml"/>
  <Override PartName="/ppt/slides/slide4428.xml" ContentType="application/vnd.openxmlformats-officedocument.presentationml.slide+xml"/>
  <Override PartName="/ppt/slides/slide858.xml" ContentType="application/vnd.openxmlformats-officedocument.presentationml.slide+xml"/>
  <Override PartName="/ppt/slides/slide2399.xml" ContentType="application/vnd.openxmlformats-officedocument.presentationml.slide+xml"/>
  <Override PartName="/ppt/slides/slide2585.xml" ContentType="application/vnd.openxmlformats-officedocument.presentationml.slide+xml"/>
  <Override PartName="/ppt/slides/slide2601.xml" ContentType="application/vnd.openxmlformats-officedocument.presentationml.slide+xml"/>
  <Override PartName="/ppt/slides/slide3150.xml" ContentType="application/vnd.openxmlformats-officedocument.presentationml.slide+xml"/>
  <Override PartName="/ppt/slides/slide4598.xml" ContentType="application/vnd.openxmlformats-officedocument.presentationml.slide+xml"/>
  <Override PartName="/ppt/slides/slide4614.xml" ContentType="application/vnd.openxmlformats-officedocument.presentationml.slide+xml"/>
  <Override PartName="/ppt/slides/slide4800.xml" ContentType="application/vnd.openxmlformats-officedocument.presentationml.slide+xml"/>
  <Override PartName="/ppt/slides/slide5163.xml" ContentType="application/vnd.openxmlformats-officedocument.presentationml.slide+xml"/>
  <Override PartName="/ppt/slides/slide366.xml" ContentType="application/vnd.openxmlformats-officedocument.presentationml.slide+xml"/>
  <Override PartName="/ppt/slides/slide552.xml" ContentType="application/vnd.openxmlformats-officedocument.presentationml.slide+xml"/>
  <Override PartName="/ppt/slides/slide1358.xml" ContentType="application/vnd.openxmlformats-officedocument.presentationml.slide+xml"/>
  <Override PartName="/ppt/slides/slide1544.xml" ContentType="application/vnd.openxmlformats-officedocument.presentationml.slide+xml"/>
  <Override PartName="/ppt/slides/slide2093.xml" ContentType="application/vnd.openxmlformats-officedocument.presentationml.slide+xml"/>
  <Override PartName="/ppt/slides/slide2771.xml" ContentType="application/vnd.openxmlformats-officedocument.presentationml.slide+xml"/>
  <Override PartName="/ppt/slides/slide3557.xml" ContentType="application/vnd.openxmlformats-officedocument.presentationml.slide+xml"/>
  <Override PartName="/ppt/slides/slide4122.xml" ContentType="application/vnd.openxmlformats-officedocument.presentationml.slide+xml"/>
  <Override PartName="/ppt/slides/slide4784.xml" ContentType="application/vnd.openxmlformats-officedocument.presentationml.slide+xml"/>
  <Override PartName="/ppt/slides/slide4970.xml" ContentType="application/vnd.openxmlformats-officedocument.presentationml.slide+xml"/>
  <Override PartName="/ppt/slides/slide1052.xml" ContentType="application/vnd.openxmlformats-officedocument.presentationml.slide+xml"/>
  <Override PartName="/ppt/slides/slide1730.xml" ContentType="application/vnd.openxmlformats-officedocument.presentationml.slide+xml"/>
  <Override PartName="/ppt/slides/slide2516.xml" ContentType="application/vnd.openxmlformats-officedocument.presentationml.slide+xml"/>
  <Override PartName="/ppt/slides/slide3065.xml" ContentType="application/vnd.openxmlformats-officedocument.presentationml.slide+xml"/>
  <Override PartName="/ppt/slides/slide3743.xml" ContentType="application/vnd.openxmlformats-officedocument.presentationml.slide+xml"/>
  <Override PartName="/ppt/slides/slide4292.xml" ContentType="application/vnd.openxmlformats-officedocument.presentationml.slide+xml"/>
  <Override PartName="/ppt/slides/slide4529.xml" ContentType="application/vnd.openxmlformats-officedocument.presentationml.slide+xml"/>
  <Override PartName="/ppt/slides/slide4715.xml" ContentType="application/vnd.openxmlformats-officedocument.presentationml.slide+xml"/>
  <Override PartName="/ppt/slides/slide5078.xml" ContentType="application/vnd.openxmlformats-officedocument.presentationml.slide+xml"/>
  <Override PartName="/ppt/slides/slide5264.xml" ContentType="application/vnd.openxmlformats-officedocument.presentationml.slide+xml"/>
  <Override PartName="/ppt/slides/slide467.xml" ContentType="application/vnd.openxmlformats-officedocument.presentationml.slide+xml"/>
  <Override PartName="/ppt/slides/slide959.xml" ContentType="application/vnd.openxmlformats-officedocument.presentationml.slide+xml"/>
  <Override PartName="/ppt/slides/slide1459.xml" ContentType="application/vnd.openxmlformats-officedocument.presentationml.slide+xml"/>
  <Override PartName="/ppt/slides/slide2024.xml" ContentType="application/vnd.openxmlformats-officedocument.presentationml.slide+xml"/>
  <Override PartName="/ppt/slides/slide2210.xml" ContentType="application/vnd.openxmlformats-officedocument.presentationml.slide+xml"/>
  <Override PartName="/ppt/slides/slide2686.xml" ContentType="application/vnd.openxmlformats-officedocument.presentationml.slide+xml"/>
  <Override PartName="/ppt/slides/slide2702.xml" ContentType="application/vnd.openxmlformats-officedocument.presentationml.slide+xml"/>
  <Override PartName="/ppt/slides/slide3251.xml" ContentType="application/vnd.openxmlformats-officedocument.presentationml.slide+xml"/>
  <Override PartName="/ppt/slides/slide4037.xml" ContentType="application/vnd.openxmlformats-officedocument.presentationml.slide+xml"/>
  <Override PartName="/ppt/slides/slide4223.xml" ContentType="application/vnd.openxmlformats-officedocument.presentationml.slide+xml"/>
  <Override PartName="/ppt/slides/slide4699.xml" ContentType="application/vnd.openxmlformats-officedocument.presentationml.slide+xml"/>
  <Override PartName="/ppt/slides/slide4901.xml" ContentType="application/vnd.openxmlformats-officedocument.presentationml.slide+xml"/>
  <Override PartName="/ppt/slides/slide5009.xml" ContentType="application/vnd.openxmlformats-officedocument.presentationml.slide+xml"/>
  <Override PartName="/ppt/slides/slide653.xml" ContentType="application/vnd.openxmlformats-officedocument.presentationml.slide+xml"/>
  <Override PartName="/ppt/slides/slide1645.xml" ContentType="application/vnd.openxmlformats-officedocument.presentationml.slide+xml"/>
  <Override PartName="/ppt/slides/slide2194.xml" ContentType="application/vnd.openxmlformats-officedocument.presentationml.slide+xml"/>
  <Override PartName="/ppt/slides/slide2872.xml" ContentType="application/vnd.openxmlformats-officedocument.presentationml.slide+xml"/>
  <Override PartName="/ppt/slides/slide3658.xml" ContentType="application/vnd.openxmlformats-officedocument.presentationml.slide+xml"/>
  <Override PartName="/ppt/slides/slide3844.xml" ContentType="application/vnd.openxmlformats-officedocument.presentationml.slide+xml"/>
  <Override PartName="/ppt/slides/slide4393.xml" ContentType="application/vnd.openxmlformats-officedocument.presentationml.slide+xml"/>
  <Override PartName="/ppt/slides/slide4885.xml" ContentType="application/vnd.openxmlformats-officedocument.presentationml.slide+xml"/>
  <Override PartName="/ppt/slides/slide161.xml" ContentType="application/vnd.openxmlformats-officedocument.presentationml.slide+xml"/>
  <Override PartName="/ppt/slides/slide1153.xml" ContentType="application/vnd.openxmlformats-officedocument.presentationml.slide+xml"/>
  <Override PartName="/ppt/slides/slide1831.xml" ContentType="application/vnd.openxmlformats-officedocument.presentationml.slide+xml"/>
  <Override PartName="/ppt/slides/slide2380.xml" ContentType="application/vnd.openxmlformats-officedocument.presentationml.slide+xml"/>
  <Override PartName="/ppt/slides/slide2617.xml" ContentType="application/vnd.openxmlformats-officedocument.presentationml.slide+xml"/>
  <Override PartName="/ppt/slides/slide2803.xml" ContentType="application/vnd.openxmlformats-officedocument.presentationml.slide+xml"/>
  <Override PartName="/ppt/slides/slide3166.xml" ContentType="application/vnd.openxmlformats-officedocument.presentationml.slide+xml"/>
  <Override PartName="/ppt/slides/slide3352.xml" ContentType="application/vnd.openxmlformats-officedocument.presentationml.slide+xml"/>
  <Override PartName="/ppt/slides/slide4138.xml" ContentType="application/vnd.openxmlformats-officedocument.presentationml.slide+xml"/>
  <Override PartName="/ppt/slides/slide4816.xml" ContentType="application/vnd.openxmlformats-officedocument.presentationml.slide+xml"/>
  <Override PartName="/ppt/slides/slide5179.xml" ContentType="application/vnd.openxmlformats-officedocument.presentationml.slide+xml"/>
  <Override PartName="/ppt/slides/slide568.xml" ContentType="application/vnd.openxmlformats-officedocument.presentationml.slide+xml"/>
  <Override PartName="/ppt/slides/slide2125.xml" ContentType="application/vnd.openxmlformats-officedocument.presentationml.slide+xml"/>
  <Override PartName="/ppt/slides/slide2311.xml" ContentType="application/vnd.openxmlformats-officedocument.presentationml.slide+xml"/>
  <Override PartName="/ppt/slides/slide2787.xml" ContentType="application/vnd.openxmlformats-officedocument.presentationml.slide+xml"/>
  <Override PartName="/ppt/slides/slide2973.xml" ContentType="application/vnd.openxmlformats-officedocument.presentationml.slide+xml"/>
  <Override PartName="/ppt/slides/slide4324.xml" ContentType="application/vnd.openxmlformats-officedocument.presentationml.slide+xml"/>
  <Override PartName="/ppt/slides/slide4510.xml" ContentType="application/vnd.openxmlformats-officedocument.presentationml.slide+xml"/>
  <Override PartName="/ppt/slides/slide4986.xml" ContentType="application/vnd.openxmlformats-officedocument.presentationml.slide+xml"/>
  <Override PartName="/ppt/slides/slide44.xml" ContentType="application/vnd.openxmlformats-officedocument.presentationml.slide+xml"/>
  <Override PartName="/ppt/slides/slide262.xml" ContentType="application/vnd.openxmlformats-officedocument.presentationml.slide+xml"/>
  <Override PartName="/ppt/slides/slide754.xml" ContentType="application/vnd.openxmlformats-officedocument.presentationml.slide+xml"/>
  <Override PartName="/ppt/slides/slide940.xml" ContentType="application/vnd.openxmlformats-officedocument.presentationml.slide+xml"/>
  <Override PartName="/ppt/slides/slide1068.xml" ContentType="application/vnd.openxmlformats-officedocument.presentationml.slide+xml"/>
  <Override PartName="/ppt/slides/slide1746.xml" ContentType="application/vnd.openxmlformats-officedocument.presentationml.slide+xml"/>
  <Override PartName="/ppt/slides/slide1932.xml" ContentType="application/vnd.openxmlformats-officedocument.presentationml.slide+xml"/>
  <Override PartName="/ppt/slides/slide2295.xml" ContentType="application/vnd.openxmlformats-officedocument.presentationml.slide+xml"/>
  <Override PartName="/ppt/slides/slide2481.xml" ContentType="application/vnd.openxmlformats-officedocument.presentationml.slide+xml"/>
  <Override PartName="/ppt/slides/slide2718.xml" ContentType="application/vnd.openxmlformats-officedocument.presentationml.slide+xml"/>
  <Override PartName="/ppt/slides/slide3267.xml" ContentType="application/vnd.openxmlformats-officedocument.presentationml.slide+xml"/>
  <Override PartName="/ppt/slides/slide3759.xml" ContentType="application/vnd.openxmlformats-officedocument.presentationml.slide+xml"/>
  <Override PartName="/ppt/slides/slide3945.xml" ContentType="application/vnd.openxmlformats-officedocument.presentationml.slide+xml"/>
  <Override PartName="/ppt/slides/slide4494.xml" ContentType="application/vnd.openxmlformats-officedocument.presentationml.slide+xml"/>
  <Override PartName="/ppt/slides/slide1254.xml" ContentType="application/vnd.openxmlformats-officedocument.presentationml.slide+xml"/>
  <Override PartName="/ppt/slides/slide1440.xml" ContentType="application/vnd.openxmlformats-officedocument.presentationml.slide+xml"/>
  <Override PartName="/ppt/slides/slide2226.xml" ContentType="application/vnd.openxmlformats-officedocument.presentationml.slide+xml"/>
  <Override PartName="/ppt/slides/slide2904.xml" ContentType="application/vnd.openxmlformats-officedocument.presentationml.slide+xml"/>
  <Override PartName="/ppt/slides/slide3453.xml" ContentType="application/vnd.openxmlformats-officedocument.presentationml.slide+xml"/>
  <Override PartName="/ppt/slides/slide4239.xml" ContentType="application/vnd.openxmlformats-officedocument.presentationml.slide+xml"/>
  <Override PartName="/ppt/slides/slide4680.xml" ContentType="application/vnd.openxmlformats-officedocument.presentationml.slide+xml"/>
  <Override PartName="/ppt/slides/slide4917.xml" ContentType="application/vnd.openxmlformats-officedocument.presentationml.slide+xml"/>
  <Override PartName="/ppt/slides/slide669.xml" ContentType="application/vnd.openxmlformats-officedocument.presentationml.slide+xml"/>
  <Override PartName="/ppt/slides/slide855.xml" ContentType="application/vnd.openxmlformats-officedocument.presentationml.slide+xml"/>
  <Override PartName="/ppt/slides/slide1847.xml" ContentType="application/vnd.openxmlformats-officedocument.presentationml.slide+xml"/>
  <Override PartName="/ppt/slides/slide2396.xml" ContentType="application/vnd.openxmlformats-officedocument.presentationml.slide+xml"/>
  <Override PartName="/ppt/slides/slide2412.xml" ContentType="application/vnd.openxmlformats-officedocument.presentationml.slide+xml"/>
  <Override PartName="/ppt/slides/slide2888.xml" ContentType="application/vnd.openxmlformats-officedocument.presentationml.slide+xml"/>
  <Override PartName="/ppt/slides/slide4425.xml" ContentType="application/vnd.openxmlformats-officedocument.presentationml.slide+xml"/>
  <Override PartName="/ppt/slides/slide4611.xml" ContentType="application/vnd.openxmlformats-officedocument.presentationml.slide+xml"/>
  <Override PartName="/ppt/slides/slide5160.xml" ContentType="application/vnd.openxmlformats-officedocument.presentationml.slide+xml"/>
  <Override PartName="/ppt/slides/slide177.xml" ContentType="application/vnd.openxmlformats-officedocument.presentationml.slide+xml"/>
  <Override PartName="/ppt/slides/slide363.xml" ContentType="application/vnd.openxmlformats-officedocument.presentationml.slide+xml"/>
  <Override PartName="/ppt/slides/slide1169.xml" ContentType="application/vnd.openxmlformats-officedocument.presentationml.slide+xml"/>
  <Override PartName="/ppt/slides/slide1355.xml" ContentType="application/vnd.openxmlformats-officedocument.presentationml.slide+xml"/>
  <Override PartName="/ppt/slides/slide2582.xml" ContentType="application/vnd.openxmlformats-officedocument.presentationml.slide+xml"/>
  <Override PartName="/ppt/slides/slide2819.xml" ContentType="application/vnd.openxmlformats-officedocument.presentationml.slide+xml"/>
  <Override PartName="/ppt/slides/slide3368.xml" ContentType="application/vnd.openxmlformats-officedocument.presentationml.slide+xml"/>
  <Override PartName="/ppt/slides/slide4595.xml" ContentType="application/vnd.openxmlformats-officedocument.presentationml.slide+xml"/>
  <Override PartName="/ppt/slides/slide4781.xml" ContentType="application/vnd.openxmlformats-officedocument.presentationml.slide+xml"/>
  <Override PartName="/ppt/slides/slide108.xml" ContentType="application/vnd.openxmlformats-officedocument.presentationml.slide+xml"/>
  <Override PartName="/ppt/slides/slide1541.xml" ContentType="application/vnd.openxmlformats-officedocument.presentationml.slide+xml"/>
  <Override PartName="/ppt/slides/slide2090.xml" ContentType="application/vnd.openxmlformats-officedocument.presentationml.slide+xml"/>
  <Override PartName="/ppt/slides/slide2327.xml" ContentType="application/vnd.openxmlformats-officedocument.presentationml.slide+xml"/>
  <Override PartName="/ppt/slides/slide2513.xml" ContentType="application/vnd.openxmlformats-officedocument.presentationml.slide+xml"/>
  <Override PartName="/ppt/slides/slide2989.xml" ContentType="application/vnd.openxmlformats-officedocument.presentationml.slide+xml"/>
  <Override PartName="/ppt/slides/slide3062.xml" ContentType="application/vnd.openxmlformats-officedocument.presentationml.slide+xml"/>
  <Override PartName="/ppt/slides/slide3554.xml" ContentType="application/vnd.openxmlformats-officedocument.presentationml.slide+xml"/>
  <Override PartName="/ppt/slides/slide3740.xml" ContentType="application/vnd.openxmlformats-officedocument.presentationml.slide+xml"/>
  <Override PartName="/ppt/slides/slide4526.xml" ContentType="application/vnd.openxmlformats-officedocument.presentationml.slide+xml"/>
  <Override PartName="/ppt/slides/slide5075.xml" ContentType="application/vnd.openxmlformats-officedocument.presentationml.slide+xml"/>
  <Override PartName="/ppt/slides/slide278.xml" ContentType="application/vnd.openxmlformats-officedocument.presentationml.slide+xml"/>
  <Override PartName="/ppt/slides/slide956.xml" ContentType="application/vnd.openxmlformats-officedocument.presentationml.slide+xml"/>
  <Override PartName="/ppt/slides/slide1948.xml" ContentType="application/vnd.openxmlformats-officedocument.presentationml.slide+xml"/>
  <Override PartName="/ppt/slides/slide2021.xml" ContentType="application/vnd.openxmlformats-officedocument.presentationml.slide+xml"/>
  <Override PartName="/ppt/slides/slide2497.xml" ContentType="application/vnd.openxmlformats-officedocument.presentationml.slide+xml"/>
  <Override PartName="/ppt/slides/slide4034.xml" ContentType="application/vnd.openxmlformats-officedocument.presentationml.slide+xml"/>
  <Override PartName="/ppt/slides/slide4696.xml" ContentType="application/vnd.openxmlformats-officedocument.presentationml.slide+xml"/>
  <Override PartName="/ppt/slides/slide4712.xml" ContentType="application/vnd.openxmlformats-officedocument.presentationml.slide+xml"/>
  <Override PartName="/ppt/slides/slide5261.xml" ContentType="application/vnd.openxmlformats-officedocument.presentationml.slide+xml"/>
  <Override PartName="/ppt/slides/slide464.xml" ContentType="application/vnd.openxmlformats-officedocument.presentationml.slide+xml"/>
  <Override PartName="/ppt/slides/slide650.xml" ContentType="application/vnd.openxmlformats-officedocument.presentationml.slide+xml"/>
  <Override PartName="/ppt/slides/slide1456.xml" ContentType="application/vnd.openxmlformats-officedocument.presentationml.slide+xml"/>
  <Override PartName="/ppt/slides/slide1642.xml" ContentType="application/vnd.openxmlformats-officedocument.presentationml.slide+xml"/>
  <Override PartName="/ppt/slides/slide2191.xml" ContentType="application/vnd.openxmlformats-officedocument.presentationml.slide+xml"/>
  <Override PartName="/ppt/slides/slide2683.xml" ContentType="application/vnd.openxmlformats-officedocument.presentationml.slide+xml"/>
  <Override PartName="/ppt/slides/slide3469.xml" ContentType="application/vnd.openxmlformats-officedocument.presentationml.slide+xml"/>
  <Override PartName="/ppt/slides/slide3655.xml" ContentType="application/vnd.openxmlformats-officedocument.presentationml.slide+xml"/>
  <Override PartName="/ppt/slides/slide4220.xml" ContentType="application/vnd.openxmlformats-officedocument.presentationml.slide+xml"/>
  <Override PartName="/ppt/slides/slide4882.xml" ContentType="application/vnd.openxmlformats-officedocument.presentationml.slide+xml"/>
  <Override PartName="/ppt/slides/slide5006.xml" ContentType="application/vnd.openxmlformats-officedocument.presentationml.slide+xml"/>
  <Override PartName="/ppt/slides/slide209.xml" ContentType="application/vnd.openxmlformats-officedocument.presentationml.slide+xml"/>
  <Override PartName="/ppt/slides/slide1150.xml" ContentType="application/vnd.openxmlformats-officedocument.presentationml.slide+xml"/>
  <Override PartName="/ppt/slides/slide2428.xml" ContentType="application/vnd.openxmlformats-officedocument.presentationml.slide+xml"/>
  <Override PartName="/ppt/slides/slide2614.xml" ContentType="application/vnd.openxmlformats-officedocument.presentationml.slide+xml"/>
  <Override PartName="/ppt/slides/slide3163.xml" ContentType="application/vnd.openxmlformats-officedocument.presentationml.slide+xml"/>
  <Override PartName="/ppt/slides/slide3841.xml" ContentType="application/vnd.openxmlformats-officedocument.presentationml.slide+xml"/>
  <Override PartName="/ppt/slides/slide4390.xml" ContentType="application/vnd.openxmlformats-officedocument.presentationml.slide+xml"/>
  <Override PartName="/ppt/slides/slide4627.xml" ContentType="application/vnd.openxmlformats-officedocument.presentationml.slide+xml"/>
  <Override PartName="/ppt/slides/slide5176.xml" ContentType="application/vnd.openxmlformats-officedocument.presentationml.slide+xml"/>
  <Override PartName="/ppt/slides/slide379.xml" ContentType="application/vnd.openxmlformats-officedocument.presentationml.slide+xml"/>
  <Override PartName="/ppt/slides/slide2122.xml" ContentType="application/vnd.openxmlformats-officedocument.presentationml.slide+xml"/>
  <Override PartName="/ppt/slides/slide2598.xml" ContentType="application/vnd.openxmlformats-officedocument.presentationml.slide+xml"/>
  <Override PartName="/ppt/slides/slide2784.xml" ContentType="application/vnd.openxmlformats-officedocument.presentationml.slide+xml"/>
  <Override PartName="/ppt/slides/slide2800.xml" ContentType="application/vnd.openxmlformats-officedocument.presentationml.slide+xml"/>
  <Override PartName="/ppt/slides/slide4135.xml" ContentType="application/vnd.openxmlformats-officedocument.presentationml.slide+xml"/>
  <Override PartName="/ppt/slides/slide4321.xml" ContentType="application/vnd.openxmlformats-officedocument.presentationml.slide+xml"/>
  <Override PartName="/ppt/slides/slide4797.xml" ContentType="application/vnd.openxmlformats-officedocument.presentationml.slide+xml"/>
  <Override PartName="/ppt/slides/slide4813.xml" ContentType="application/vnd.openxmlformats-officedocument.presentationml.slide+xml"/>
  <Override PartName="/ppt/slides/slide5107.xml" ContentType="application/vnd.openxmlformats-officedocument.presentationml.slide+xml"/>
  <Override PartName="/ppt/slides/slide41.xml" ContentType="application/vnd.openxmlformats-officedocument.presentationml.slide+xml"/>
  <Override PartName="/ppt/slides/slide565.xml" ContentType="application/vnd.openxmlformats-officedocument.presentationml.slide+xml"/>
  <Override PartName="/ppt/slides/slide751.xml" ContentType="application/vnd.openxmlformats-officedocument.presentationml.slide+xml"/>
  <Override PartName="/ppt/slides/slide1065.xml" ContentType="application/vnd.openxmlformats-officedocument.presentationml.slide+xml"/>
  <Override PartName="/ppt/slides/slide1557.xml" ContentType="application/vnd.openxmlformats-officedocument.presentationml.slide+xml"/>
  <Override PartName="/ppt/slides/slide1743.xml" ContentType="application/vnd.openxmlformats-officedocument.presentationml.slide+xml"/>
  <Override PartName="/ppt/slides/slide2292.xml" ContentType="application/vnd.openxmlformats-officedocument.presentationml.slide+xml"/>
  <Override PartName="/ppt/slides/slide2529.xml" ContentType="application/vnd.openxmlformats-officedocument.presentationml.slide+xml"/>
  <Override PartName="/ppt/slides/slide2970.xml" ContentType="application/vnd.openxmlformats-officedocument.presentationml.slide+xml"/>
  <Override PartName="/ppt/slides/slide3078.xml" ContentType="application/vnd.openxmlformats-officedocument.presentationml.slide+xml"/>
  <Override PartName="/ppt/slides/slide3756.xml" ContentType="application/vnd.openxmlformats-officedocument.presentationml.slide+xml"/>
  <Override PartName="/ppt/slides/slide4983.xml" ContentType="application/vnd.openxmlformats-officedocument.presentationml.slide+xml"/>
  <Override PartName="/ppt/slides/slide1251.xml" ContentType="application/vnd.openxmlformats-officedocument.presentationml.slide+xml"/>
  <Override PartName="/ppt/slides/slide2037.xml" ContentType="application/vnd.openxmlformats-officedocument.presentationml.slide+xml"/>
  <Override PartName="/ppt/slides/slide2699.xml" ContentType="application/vnd.openxmlformats-officedocument.presentationml.slide+xml"/>
  <Override PartName="/ppt/slides/slide2715.xml" ContentType="application/vnd.openxmlformats-officedocument.presentationml.slide+xml"/>
  <Override PartName="/ppt/slides/slide2901.xml" ContentType="application/vnd.openxmlformats-officedocument.presentationml.slide+xml"/>
  <Override PartName="/ppt/slides/slide3264.xml" ContentType="application/vnd.openxmlformats-officedocument.presentationml.slide+xml"/>
  <Override PartName="/ppt/slides/slide3450.xml" ContentType="application/vnd.openxmlformats-officedocument.presentationml.slide+xml"/>
  <Override PartName="/ppt/slides/slide3942.xml" ContentType="application/vnd.openxmlformats-officedocument.presentationml.slide+xml"/>
  <Override PartName="/ppt/slides/slide4236.xml" ContentType="application/vnd.openxmlformats-officedocument.presentationml.slide+xml"/>
  <Override PartName="/ppt/slides/slide4491.xml" ContentType="application/vnd.openxmlformats-officedocument.presentationml.slide+xml"/>
  <Override PartName="/ppt/slides/slide4728.xml" ContentType="application/vnd.openxmlformats-officedocument.presentationml.slide+xml"/>
  <Override PartName="/ppt/slides/slide4914.xml" ContentType="application/vnd.openxmlformats-officedocument.presentationml.slide+xml"/>
  <Override PartName="/ppt/slides/slide5277.xml" ContentType="application/vnd.openxmlformats-officedocument.presentationml.slide+xml"/>
  <Override PartName="/ppt/slides/slide666.xml" ContentType="application/vnd.openxmlformats-officedocument.presentationml.slide+xml"/>
  <Override PartName="/ppt/slides/slide1658.xml" ContentType="application/vnd.openxmlformats-officedocument.presentationml.slide+xml"/>
  <Override PartName="/ppt/slides/slide2223.xml" ContentType="application/vnd.openxmlformats-officedocument.presentationml.slide+xml"/>
  <Override PartName="/ppt/slides/slide2885.xml" ContentType="application/vnd.openxmlformats-officedocument.presentationml.slide+xml"/>
  <Override PartName="/ppt/slides/slide3009.xml" ContentType="application/vnd.openxmlformats-officedocument.presentationml.slide+xml"/>
  <Override PartName="/ppt/slides/slide4422.xml" ContentType="application/vnd.openxmlformats-officedocument.presentationml.slide+xml"/>
  <Override PartName="/ppt/slides/slide4898.xml" ContentType="application/vnd.openxmlformats-officedocument.presentationml.slide+xml"/>
  <Override PartName="/ppt/slides/slide5208.xml" ContentType="application/vnd.openxmlformats-officedocument.presentationml.slide+xml"/>
  <Override PartName="/ppt/slides/slide174.xml" ContentType="application/vnd.openxmlformats-officedocument.presentationml.slide+xml"/>
  <Override PartName="/ppt/slides/slide852.xml" ContentType="application/vnd.openxmlformats-officedocument.presentationml.slide+xml"/>
  <Override PartName="/ppt/slides/slide1166.xml" ContentType="application/vnd.openxmlformats-officedocument.presentationml.slide+xml"/>
  <Override PartName="/ppt/slides/slide1844.xml" ContentType="application/vnd.openxmlformats-officedocument.presentationml.slide+xml"/>
  <Override PartName="/ppt/slides/slide2393.xml" ContentType="application/vnd.openxmlformats-officedocument.presentationml.slide+xml"/>
  <Override PartName="/ppt/slides/slide3179.xml" ContentType="application/vnd.openxmlformats-officedocument.presentationml.slide+xml"/>
  <Override PartName="/ppt/slides/slide3365.xml" ContentType="application/vnd.openxmlformats-officedocument.presentationml.slide+xml"/>
  <Override PartName="/ppt/slides/slide3857.xml" ContentType="application/vnd.openxmlformats-officedocument.presentationml.slide+xml"/>
  <Override PartName="/ppt/slides/slide4592.xml" ContentType="application/vnd.openxmlformats-officedocument.presentationml.slide+xml"/>
  <Override PartName="/ppt/slides/slide4829.xml" ContentType="application/vnd.openxmlformats-officedocument.presentationml.slide+xml"/>
  <Override PartName="/ppt/slides/slide360.xml" ContentType="application/vnd.openxmlformats-officedocument.presentationml.slide+xml"/>
  <Override PartName="/ppt/slides/slide1352.xml" ContentType="application/vnd.openxmlformats-officedocument.presentationml.slide+xml"/>
  <Override PartName="/ppt/slides/slide2138.xml" ContentType="application/vnd.openxmlformats-officedocument.presentationml.slide+xml"/>
  <Override PartName="/ppt/slides/slide2324.xml" ContentType="application/vnd.openxmlformats-officedocument.presentationml.slide+xml"/>
  <Override PartName="/ppt/slides/slide2816.xml" ContentType="application/vnd.openxmlformats-officedocument.presentationml.slide+xml"/>
  <Override PartName="/ppt/slides/slide3551.xml" ContentType="application/vnd.openxmlformats-officedocument.presentationml.slide+xml"/>
  <Override PartName="/ppt/slides/slide4337.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767.xml" ContentType="application/vnd.openxmlformats-officedocument.presentationml.slide+xml"/>
  <Override PartName="/ppt/slides/slide953.xml" ContentType="application/vnd.openxmlformats-officedocument.presentationml.slide+xml"/>
  <Override PartName="/ppt/slides/slide1759.xml" ContentType="application/vnd.openxmlformats-officedocument.presentationml.slide+xml"/>
  <Override PartName="/ppt/slides/slide2510.xml" ContentType="application/vnd.openxmlformats-officedocument.presentationml.slide+xml"/>
  <Override PartName="/ppt/slides/slide2986.xml" ContentType="application/vnd.openxmlformats-officedocument.presentationml.slide+xml"/>
  <Override PartName="/ppt/slides/slide3958.xml" ContentType="application/vnd.openxmlformats-officedocument.presentationml.slide+xml"/>
  <Override PartName="/ppt/slides/slide4523.xml" ContentType="application/vnd.openxmlformats-officedocument.presentationml.slide+xml"/>
  <Override PartName="/ppt/slides/slide4999.xml" ContentType="application/vnd.openxmlformats-officedocument.presentationml.slide+xml"/>
  <Override PartName="/ppt/slides/slide5072.xml" ContentType="application/vnd.openxmlformats-officedocument.presentationml.slide+xml"/>
  <Override PartName="/ppt/slides/slide5309.xml" ContentType="application/vnd.openxmlformats-officedocument.presentationml.slide+xml"/>
  <Override PartName="/ppt/slides/slide275.xml" ContentType="application/vnd.openxmlformats-officedocument.presentationml.slide+xml"/>
  <Override PartName="/ppt/slides/slide461.xml" ContentType="application/vnd.openxmlformats-officedocument.presentationml.slide+xml"/>
  <Override PartName="/ppt/slides/slide1267.xml" ContentType="application/vnd.openxmlformats-officedocument.presentationml.slide+xml"/>
  <Override PartName="/ppt/slides/slide1453.xml" ContentType="application/vnd.openxmlformats-officedocument.presentationml.slide+xml"/>
  <Override PartName="/ppt/slides/slide1945.xml" ContentType="application/vnd.openxmlformats-officedocument.presentationml.slide+xml"/>
  <Override PartName="/ppt/slides/slide2239.xml" ContentType="application/vnd.openxmlformats-officedocument.presentationml.slide+xml"/>
  <Override PartName="/ppt/slides/slide2494.xml" ContentType="application/vnd.openxmlformats-officedocument.presentationml.slide+xml"/>
  <Override PartName="/ppt/slides/slide2680.xml" ContentType="application/vnd.openxmlformats-officedocument.presentationml.slide+xml"/>
  <Override PartName="/ppt/slides/slide2917.xml" ContentType="application/vnd.openxmlformats-officedocument.presentationml.slide+xml"/>
  <Override PartName="/ppt/slides/slide3466.xml" ContentType="application/vnd.openxmlformats-officedocument.presentationml.slide+xml"/>
  <Override PartName="/ppt/slides/slide4031.xml" ContentType="application/vnd.openxmlformats-officedocument.presentationml.slide+xml"/>
  <Override PartName="/ppt/slides/slide4693.xml" ContentType="application/vnd.openxmlformats-officedocument.presentationml.slide+xml"/>
  <Override PartName="/ppt/slides/slide5003.xml" ContentType="application/vnd.openxmlformats-officedocument.presentationml.slide+xml"/>
  <Override PartName="/ppt/slides/slide206.xml" ContentType="application/vnd.openxmlformats-officedocument.presentationml.slide+xml"/>
  <Override PartName="/ppt/slides/slide2425.xml" ContentType="application/vnd.openxmlformats-officedocument.presentationml.slide+xml"/>
  <Override PartName="/ppt/slides/slide3652.xml" ContentType="application/vnd.openxmlformats-officedocument.presentationml.slide+xml"/>
  <Override PartName="/ppt/slides/slide4438.xml" ContentType="application/vnd.openxmlformats-officedocument.presentationml.slide+xml"/>
  <Override PartName="/ppt/slides/slide4624.xml" ContentType="application/vnd.openxmlformats-officedocument.presentationml.slide+xml"/>
  <Override PartName="/ppt/slides/slide5173.xml" ContentType="application/vnd.openxmlformats-officedocument.presentationml.slide+xml"/>
  <Override PartName="/ppt/slides/slide376.xml" ContentType="application/vnd.openxmlformats-officedocument.presentationml.slide+xml"/>
  <Override PartName="/ppt/slides/slide868.xml" ContentType="application/vnd.openxmlformats-officedocument.presentationml.slide+xml"/>
  <Override PartName="/ppt/slides/slide1368.xml" ContentType="application/vnd.openxmlformats-officedocument.presentationml.slide+xml"/>
  <Override PartName="/ppt/slides/slide2595.xml" ContentType="application/vnd.openxmlformats-officedocument.presentationml.slide+xml"/>
  <Override PartName="/ppt/slides/slide2611.xml" ContentType="application/vnd.openxmlformats-officedocument.presentationml.slide+xml"/>
  <Override PartName="/ppt/slides/slide3160.xml" ContentType="application/vnd.openxmlformats-officedocument.presentationml.slide+xml"/>
  <Override PartName="/ppt/slides/slide4132.xml" ContentType="application/vnd.openxmlformats-officedocument.presentationml.slide+xml"/>
  <Override PartName="/ppt/slides/slide4810.xml" ContentType="application/vnd.openxmlformats-officedocument.presentationml.slide+xml"/>
  <Override PartName="/ppt/slides/slide562.xml" ContentType="application/vnd.openxmlformats-officedocument.presentationml.slide+xml"/>
  <Override PartName="/ppt/slides/slide1554.xml" ContentType="application/vnd.openxmlformats-officedocument.presentationml.slide+xml"/>
  <Override PartName="/ppt/slides/slide2781.xml" ContentType="application/vnd.openxmlformats-officedocument.presentationml.slide+xml"/>
  <Override PartName="/ppt/slides/slide3567.xml" ContentType="application/vnd.openxmlformats-officedocument.presentationml.slide+xml"/>
  <Override PartName="/ppt/slides/slide3753.xml" ContentType="application/vnd.openxmlformats-officedocument.presentationml.slide+xml"/>
  <Override PartName="/ppt/slides/slide4794.xml" ContentType="application/vnd.openxmlformats-officedocument.presentationml.slide+xml"/>
  <Override PartName="/ppt/slides/slide4980.xml" ContentType="application/vnd.openxmlformats-officedocument.presentationml.slide+xml"/>
  <Override PartName="/ppt/slides/slide5104.xml" ContentType="application/vnd.openxmlformats-officedocument.presentationml.slide+xml"/>
  <Override PartName="/ppt/slides/slide307.xml" ContentType="application/vnd.openxmlformats-officedocument.presentationml.slide+xml"/>
  <Override PartName="/ppt/slides/slide969.xml" ContentType="application/vnd.openxmlformats-officedocument.presentationml.slide+xml"/>
  <Override PartName="/ppt/slides/slide1062.xml" ContentType="application/vnd.openxmlformats-officedocument.presentationml.slide+xml"/>
  <Override PartName="/ppt/slides/slide1740.xml" ContentType="application/vnd.openxmlformats-officedocument.presentationml.slide+xml"/>
  <Override PartName="/ppt/slides/slide2526.xml" ContentType="application/vnd.openxmlformats-officedocument.presentationml.slide+xml"/>
  <Override PartName="/ppt/slides/slide2712.xml" ContentType="application/vnd.openxmlformats-officedocument.presentationml.slide+xml"/>
  <Override PartName="/ppt/slides/slide3075.xml" ContentType="application/vnd.openxmlformats-officedocument.presentationml.slide+xml"/>
  <Override PartName="/ppt/slides/slide3261.xml" ContentType="application/vnd.openxmlformats-officedocument.presentationml.slide+xml"/>
  <Override PartName="/ppt/slides/slide4047.xml" ContentType="application/vnd.openxmlformats-officedocument.presentationml.slide+xml"/>
  <Override PartName="/ppt/slides/slide4539.xml" ContentType="application/vnd.openxmlformats-officedocument.presentationml.slide+xml"/>
  <Override PartName="/ppt/slides/slide4725.xml" ContentType="application/vnd.openxmlformats-officedocument.presentationml.slide+xml"/>
  <Override PartName="/ppt/slides/slide5088.xml" ContentType="application/vnd.openxmlformats-officedocument.presentationml.slide+xml"/>
  <Override PartName="/ppt/slides/slide5274.xml" ContentType="application/vnd.openxmlformats-officedocument.presentationml.slide+xml"/>
  <Override PartName="/ppt/slides/slide477.xml" ContentType="application/vnd.openxmlformats-officedocument.presentationml.slide+xml"/>
  <Override PartName="/ppt/slides/slide1469.xml" ContentType="application/vnd.openxmlformats-officedocument.presentationml.slide+xml"/>
  <Override PartName="/ppt/slides/slide2034.xml" ContentType="application/vnd.openxmlformats-officedocument.presentationml.slide+xml"/>
  <Override PartName="/ppt/slides/slide2220.xml" ContentType="application/vnd.openxmlformats-officedocument.presentationml.slide+xml"/>
  <Override PartName="/ppt/slides/slide2696.xml" ContentType="application/vnd.openxmlformats-officedocument.presentationml.slide+xml"/>
  <Override PartName="/ppt/slides/slide2882.xml" ContentType="application/vnd.openxmlformats-officedocument.presentationml.slide+xml"/>
  <Override PartName="/ppt/slides/slide3006.xml" ContentType="application/vnd.openxmlformats-officedocument.presentationml.slide+xml"/>
  <Override PartName="/ppt/slides/slide4233.xml" ContentType="application/vnd.openxmlformats-officedocument.presentationml.slide+xml"/>
  <Override PartName="/ppt/slides/slide4895.xml" ContentType="application/vnd.openxmlformats-officedocument.presentationml.slide+xml"/>
  <Override PartName="/ppt/slides/slide4911.xml" ContentType="application/vnd.openxmlformats-officedocument.presentationml.slide+xml"/>
  <Override PartName="/ppt/slides/slide5019.xml" ContentType="application/vnd.openxmlformats-officedocument.presentationml.slide+xml"/>
  <Override PartName="/ppt/slides/slide171.xml" ContentType="application/vnd.openxmlformats-officedocument.presentationml.slide+xml"/>
  <Override PartName="/ppt/slides/slide663.xml" ContentType="application/vnd.openxmlformats-officedocument.presentationml.slide+xml"/>
  <Override PartName="/ppt/slides/slide1655.xml" ContentType="application/vnd.openxmlformats-officedocument.presentationml.slide+xml"/>
  <Override PartName="/ppt/slides/slide1841.xml" ContentType="application/vnd.openxmlformats-officedocument.presentationml.slide+xml"/>
  <Override PartName="/ppt/slides/slide2390.xml" ContentType="application/vnd.openxmlformats-officedocument.presentationml.slide+xml"/>
  <Override PartName="/ppt/slides/slide2627.xml" ContentType="application/vnd.openxmlformats-officedocument.presentationml.slide+xml"/>
  <Override PartName="/ppt/slides/slide3176.xml" ContentType="application/vnd.openxmlformats-officedocument.presentationml.slide+xml"/>
  <Override PartName="/ppt/slides/slide3668.xml" ContentType="application/vnd.openxmlformats-officedocument.presentationml.slide+xml"/>
  <Override PartName="/ppt/slides/slide3854.xml" ContentType="application/vnd.openxmlformats-officedocument.presentationml.slide+xml"/>
  <Override PartName="/ppt/slides/slide5189.xml" ContentType="application/vnd.openxmlformats-officedocument.presentationml.slide+xml"/>
  <Override PartName="/ppt/slides/slide5205.xml" ContentType="application/vnd.openxmlformats-officedocument.presentationml.slide+xml"/>
  <Override PartName="/ppt/slides/slide408.xml" ContentType="application/vnd.openxmlformats-officedocument.presentationml.slide+xml"/>
  <Override PartName="/ppt/slides/slide1163.xml" ContentType="application/vnd.openxmlformats-officedocument.presentationml.slide+xml"/>
  <Override PartName="/ppt/slides/slide2135.xml" ContentType="application/vnd.openxmlformats-officedocument.presentationml.slide+xml"/>
  <Override PartName="/ppt/slides/slide2813.xml" ContentType="application/vnd.openxmlformats-officedocument.presentationml.slide+xml"/>
  <Override PartName="/ppt/slides/slide3362.xml" ContentType="application/vnd.openxmlformats-officedocument.presentationml.slide+xml"/>
  <Override PartName="/ppt/slides/slide4148.xml" ContentType="application/vnd.openxmlformats-officedocument.presentationml.slide+xml"/>
  <Override PartName="/ppt/slides/slide4826.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578.xml" ContentType="application/vnd.openxmlformats-officedocument.presentationml.slide+xml"/>
  <Override PartName="/ppt/slides/slide764.xml" ContentType="application/vnd.openxmlformats-officedocument.presentationml.slide+xml"/>
  <Override PartName="/ppt/slides/slide1756.xml" ContentType="application/vnd.openxmlformats-officedocument.presentationml.slide+xml"/>
  <Override PartName="/ppt/slides/slide2321.xml" ContentType="application/vnd.openxmlformats-officedocument.presentationml.slide+xml"/>
  <Override PartName="/ppt/slides/slide2797.xml" ContentType="application/vnd.openxmlformats-officedocument.presentationml.slide+xml"/>
  <Override PartName="/ppt/slides/slide2983.xml" ContentType="application/vnd.openxmlformats-officedocument.presentationml.slide+xml"/>
  <Override PartName="/ppt/slides/slide3107.xml" ContentType="application/vnd.openxmlformats-officedocument.presentationml.slide+xml"/>
  <Override PartName="/ppt/slides/slide3769.xml" ContentType="application/vnd.openxmlformats-officedocument.presentationml.slide+xml"/>
  <Override PartName="/ppt/slides/slide4334.xml" ContentType="application/vnd.openxmlformats-officedocument.presentationml.slide+xml"/>
  <Override PartName="/ppt/slides/slide4520.xml" ContentType="application/vnd.openxmlformats-officedocument.presentationml.slide+xml"/>
  <Override PartName="/ppt/slides/slide4996.xml" ContentType="application/vnd.openxmlformats-officedocument.presentationml.slide+xml"/>
  <Override PartName="/ppt/slides/slide5306.xml" ContentType="application/vnd.openxmlformats-officedocument.presentationml.slide+xml"/>
  <Override PartName="/ppt/slideLayouts/slideLayout6.xml" ContentType="application/vnd.openxmlformats-officedocument.presentationml.slideLayout+xml"/>
  <Override PartName="/ppt/slides/slide272.xml" ContentType="application/vnd.openxmlformats-officedocument.presentationml.slide+xml"/>
  <Override PartName="/ppt/slides/slide509.xml" ContentType="application/vnd.openxmlformats-officedocument.presentationml.slide+xml"/>
  <Override PartName="/ppt/slides/slide950.xml" ContentType="application/vnd.openxmlformats-officedocument.presentationml.slide+xml"/>
  <Override PartName="/ppt/slides/slide1078.xml" ContentType="application/vnd.openxmlformats-officedocument.presentationml.slide+xml"/>
  <Override PartName="/ppt/slides/slide1264.xml" ContentType="application/vnd.openxmlformats-officedocument.presentationml.slide+xml"/>
  <Override PartName="/ppt/slides/slide1942.xml" ContentType="application/vnd.openxmlformats-officedocument.presentationml.slide+xml"/>
  <Override PartName="/ppt/slides/slide2491.xml" ContentType="application/vnd.openxmlformats-officedocument.presentationml.slide+xml"/>
  <Override PartName="/ppt/slides/slide2728.xml" ContentType="application/vnd.openxmlformats-officedocument.presentationml.slide+xml"/>
  <Override PartName="/ppt/slides/slide3277.xml" ContentType="application/vnd.openxmlformats-officedocument.presentationml.slide+xml"/>
  <Override PartName="/ppt/slides/slide3955.xml" ContentType="application/vnd.openxmlformats-officedocument.presentationml.slide+xml"/>
  <Override PartName="/ppt/slides/slide4690.xml" ContentType="application/vnd.openxmlformats-officedocument.presentationml.slide+xml"/>
  <Override PartName="/ppt/slides/slide679.xml" ContentType="application/vnd.openxmlformats-officedocument.presentationml.slide+xml"/>
  <Override PartName="/ppt/slides/slide1009.xml" ContentType="application/vnd.openxmlformats-officedocument.presentationml.slide+xml"/>
  <Override PartName="/ppt/slides/slide1450.xml" ContentType="application/vnd.openxmlformats-officedocument.presentationml.slide+xml"/>
  <Override PartName="/ppt/slides/slide2236.xml" ContentType="application/vnd.openxmlformats-officedocument.presentationml.slide+xml"/>
  <Override PartName="/ppt/slides/slide2422.xml" ContentType="application/vnd.openxmlformats-officedocument.presentationml.slide+xml"/>
  <Override PartName="/ppt/slides/slide2898.xml" ContentType="application/vnd.openxmlformats-officedocument.presentationml.slide+xml"/>
  <Override PartName="/ppt/slides/slide2914.xml" ContentType="application/vnd.openxmlformats-officedocument.presentationml.slide+xml"/>
  <Override PartName="/ppt/slides/slide3463.xml" ContentType="application/vnd.openxmlformats-officedocument.presentationml.slide+xml"/>
  <Override PartName="/ppt/slides/slide4249.xml" ContentType="application/vnd.openxmlformats-officedocument.presentationml.slide+xml"/>
  <Override PartName="/ppt/slides/slide4435.xml" ContentType="application/vnd.openxmlformats-officedocument.presentationml.slide+xml"/>
  <Override PartName="/ppt/slides/slide4927.xml" ContentType="application/vnd.openxmlformats-officedocument.presentationml.slide+xml"/>
  <Override PartName="/ppt/slides/slide500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865.xml" ContentType="application/vnd.openxmlformats-officedocument.presentationml.slide+xml"/>
  <Override PartName="/ppt/slides/slide1179.xml" ContentType="application/vnd.openxmlformats-officedocument.presentationml.slide+xml"/>
  <Override PartName="/ppt/slides/slide1857.xml" ContentType="application/vnd.openxmlformats-officedocument.presentationml.slide+xml"/>
  <Override PartName="/ppt/slides/slide3208.xml" ContentType="application/vnd.openxmlformats-officedocument.presentationml.slide+xml"/>
  <Override PartName="/ppt/slides/slide4621.xml" ContentType="application/vnd.openxmlformats-officedocument.presentationml.slide+xml"/>
  <Override PartName="/ppt/slides/slide5170.xml" ContentType="application/vnd.openxmlformats-officedocument.presentationml.slide+xml"/>
  <Override PartName="/ppt/slides/slide373.xml" ContentType="application/vnd.openxmlformats-officedocument.presentationml.slide+xml"/>
  <Override PartName="/ppt/slides/slide1365.xml" ContentType="application/vnd.openxmlformats-officedocument.presentationml.slide+xml"/>
  <Override PartName="/ppt/slides/slide1551.xml" ContentType="application/vnd.openxmlformats-officedocument.presentationml.slide+xml"/>
  <Override PartName="/ppt/slides/slide2592.xml" ContentType="application/vnd.openxmlformats-officedocument.presentationml.slide+xml"/>
  <Override PartName="/ppt/slides/slide2829.xml" ContentType="application/vnd.openxmlformats-officedocument.presentationml.slide+xml"/>
  <Override PartName="/ppt/slides/slide3378.xml" ContentType="application/vnd.openxmlformats-officedocument.presentationml.slide+xml"/>
  <Override PartName="/ppt/slides/slide3564.xml" ContentType="application/vnd.openxmlformats-officedocument.presentationml.slide+xml"/>
  <Override PartName="/ppt/slides/slide4791.xml" ContentType="application/vnd.openxmlformats-officedocument.presentationml.slide+xml"/>
  <Override PartName="/ppt/slides/slide5101.xml" ContentType="application/vnd.openxmlformats-officedocument.presentationml.slide+xml"/>
  <Override PartName="/ppt/slides/slide118.xml" ContentType="application/vnd.openxmlformats-officedocument.presentationml.slide+xml"/>
  <Override PartName="/ppt/slides/slide304.xml" ContentType="application/vnd.openxmlformats-officedocument.presentationml.slide+xml"/>
  <Override PartName="/ppt/slides/slide2337.xml" ContentType="application/vnd.openxmlformats-officedocument.presentationml.slide+xml"/>
  <Override PartName="/ppt/slides/slide2523.xml" ContentType="application/vnd.openxmlformats-officedocument.presentationml.slide+xml"/>
  <Override PartName="/ppt/slides/slide2999.xml" ContentType="application/vnd.openxmlformats-officedocument.presentationml.slide+xml"/>
  <Override PartName="/ppt/slides/slide3072.xml" ContentType="application/vnd.openxmlformats-officedocument.presentationml.slide+xml"/>
  <Override PartName="/ppt/slides/slide3309.xml" ContentType="application/vnd.openxmlformats-officedocument.presentationml.slide+xml"/>
  <Override PartName="/ppt/slides/slide3750.xml" ContentType="application/vnd.openxmlformats-officedocument.presentationml.slide+xml"/>
  <Override PartName="/ppt/slides/slide4536.xml" ContentType="application/vnd.openxmlformats-officedocument.presentationml.slide+xml"/>
  <Override PartName="/ppt/slides/slide5085.xml" ContentType="application/vnd.openxmlformats-officedocument.presentationml.slide+xml"/>
  <Override PartName="/ppt/slides/slide288.xml" ContentType="application/vnd.openxmlformats-officedocument.presentationml.slide+xml"/>
  <Override PartName="/ppt/slides/slide966.xml" ContentType="application/vnd.openxmlformats-officedocument.presentationml.slide+xml"/>
  <Override PartName="/ppt/slides/slide1958.xml" ContentType="application/vnd.openxmlformats-officedocument.presentationml.slide+xml"/>
  <Override PartName="/ppt/slides/slide2031.xml" ContentType="application/vnd.openxmlformats-officedocument.presentationml.slide+xml"/>
  <Override PartName="/ppt/slides/slide2693.xml" ContentType="application/vnd.openxmlformats-officedocument.presentationml.slide+xml"/>
  <Override PartName="/ppt/slides/slide3479.xml" ContentType="application/vnd.openxmlformats-officedocument.presentationml.slide+xml"/>
  <Override PartName="/ppt/slides/slide4044.xml" ContentType="application/vnd.openxmlformats-officedocument.presentationml.slide+xml"/>
  <Override PartName="/ppt/slides/slide4230.xml" ContentType="application/vnd.openxmlformats-officedocument.presentationml.slide+xml"/>
  <Override PartName="/ppt/slides/slide4722.xml" ContentType="application/vnd.openxmlformats-officedocument.presentationml.slide+xml"/>
  <Override PartName="/ppt/slides/slide5016.xml" ContentType="application/vnd.openxmlformats-officedocument.presentationml.slide+xml"/>
  <Override PartName="/ppt/slides/slide5271.xml" ContentType="application/vnd.openxmlformats-officedocument.presentationml.slide+xml"/>
  <Override PartName="/ppt/slides/slide474.xml" ContentType="application/vnd.openxmlformats-officedocument.presentationml.slide+xml"/>
  <Override PartName="/ppt/slides/slide660.xml" ContentType="application/vnd.openxmlformats-officedocument.presentationml.slide+xml"/>
  <Override PartName="/ppt/slides/slide1466.xml" ContentType="application/vnd.openxmlformats-officedocument.presentationml.slide+xml"/>
  <Override PartName="/ppt/slides/slide1652.xml" ContentType="application/vnd.openxmlformats-officedocument.presentationml.slide+xml"/>
  <Override PartName="/ppt/slides/slide2438.xml" ContentType="application/vnd.openxmlformats-officedocument.presentationml.slide+xml"/>
  <Override PartName="/ppt/slides/slide3003.xml" ContentType="application/vnd.openxmlformats-officedocument.presentationml.slide+xml"/>
  <Override PartName="/ppt/slides/slide3665.xml" ContentType="application/vnd.openxmlformats-officedocument.presentationml.slide+xml"/>
  <Override PartName="/ppt/slides/slide4892.xml" ContentType="application/vnd.openxmlformats-officedocument.presentationml.slide+xml"/>
  <Override PartName="/ppt/slides/slide5202.xml" ContentType="application/vnd.openxmlformats-officedocument.presentationml.slide+xml"/>
  <Override PartName="/ppt/slides/slide219.xml" ContentType="application/vnd.openxmlformats-officedocument.presentationml.slide+xml"/>
  <Override PartName="/ppt/slides/slide405.xml" ContentType="application/vnd.openxmlformats-officedocument.presentationml.slide+xml"/>
  <Override PartName="/ppt/slides/slide1160.xml" ContentType="application/vnd.openxmlformats-officedocument.presentationml.slide+xml"/>
  <Override PartName="/ppt/slides/slide2624.xml" ContentType="application/vnd.openxmlformats-officedocument.presentationml.slide+xml"/>
  <Override PartName="/ppt/slides/slide2810.xml" ContentType="application/vnd.openxmlformats-officedocument.presentationml.slide+xml"/>
  <Override PartName="/ppt/slides/slide3173.xml" ContentType="application/vnd.openxmlformats-officedocument.presentationml.slide+xml"/>
  <Override PartName="/ppt/slides/slide3851.xml" ContentType="application/vnd.openxmlformats-officedocument.presentationml.slide+xml"/>
  <Override PartName="/ppt/slides/slide4637.xml" ContentType="application/vnd.openxmlformats-officedocument.presentationml.slide+xml"/>
  <Override PartName="/ppt/slides/slide4823.xml" ContentType="application/vnd.openxmlformats-officedocument.presentationml.slide+xml"/>
  <Override PartName="/ppt/slides/slide5186.xml" ContentType="application/vnd.openxmlformats-officedocument.presentationml.slide+xml"/>
  <Override PartName="/ppt/slides/slide389.xml" ContentType="application/vnd.openxmlformats-officedocument.presentationml.slide+xml"/>
  <Override PartName="/ppt/slides/slide575.xml" ContentType="application/vnd.openxmlformats-officedocument.presentationml.slide+xml"/>
  <Override PartName="/ppt/slides/slide1567.xml" ContentType="application/vnd.openxmlformats-officedocument.presentationml.slide+xml"/>
  <Override PartName="/ppt/slides/slide2132.xml" ContentType="application/vnd.openxmlformats-officedocument.presentationml.slide+xml"/>
  <Override PartName="/ppt/slides/slide2794.xml" ContentType="application/vnd.openxmlformats-officedocument.presentationml.slide+xml"/>
  <Override PartName="/ppt/slides/slide3104.xml" ContentType="application/vnd.openxmlformats-officedocument.presentationml.slide+xml"/>
  <Override PartName="/ppt/slides/slide4145.xml" ContentType="application/vnd.openxmlformats-officedocument.presentationml.slide+xml"/>
  <Override PartName="/ppt/slides/slide4331.xml" ContentType="application/vnd.openxmlformats-officedocument.presentationml.slide+xml"/>
  <Override PartName="/ppt/slides/slide4993.xml" ContentType="application/vnd.openxmlformats-officedocument.presentationml.slide+xml"/>
  <Override PartName="/ppt/slides/slide5117.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761.xml" ContentType="application/vnd.openxmlformats-officedocument.presentationml.slide+xml"/>
  <Override PartName="/ppt/slides/slide1075.xml" ContentType="application/vnd.openxmlformats-officedocument.presentationml.slide+xml"/>
  <Override PartName="/ppt/slides/slide1753.xml" ContentType="application/vnd.openxmlformats-officedocument.presentationml.slide+xml"/>
  <Override PartName="/ppt/slides/slide2539.xml" ContentType="application/vnd.openxmlformats-officedocument.presentationml.slide+xml"/>
  <Override PartName="/ppt/slides/slide2980.xml" ContentType="application/vnd.openxmlformats-officedocument.presentationml.slide+xml"/>
  <Override PartName="/ppt/slides/slide3088.xml" ContentType="application/vnd.openxmlformats-officedocument.presentationml.slide+xml"/>
  <Override PartName="/ppt/slides/slide3766.xml" ContentType="application/vnd.openxmlformats-officedocument.presentationml.slide+xml"/>
  <Override PartName="/ppt/slides/slide3952.xml" ContentType="application/vnd.openxmlformats-officedocument.presentationml.slide+xml"/>
  <Override PartName="/ppt/slides/slide4738.xml" ContentType="application/vnd.openxmlformats-officedocument.presentationml.slide+xml"/>
  <Override PartName="/ppt/slides/slide5287.xml" ContentType="application/vnd.openxmlformats-officedocument.presentationml.slide+xml"/>
  <Override PartName="/ppt/slides/slide5303.xml" ContentType="application/vnd.openxmlformats-officedocument.presentationml.slide+xml"/>
  <Override PartName="/ppt/slides/slide506.xml" ContentType="application/vnd.openxmlformats-officedocument.presentationml.slide+xml"/>
  <Override PartName="/ppt/slides/slide1261.xml" ContentType="application/vnd.openxmlformats-officedocument.presentationml.slide+xml"/>
  <Override PartName="/ppt/slides/slide2047.xml" ContentType="application/vnd.openxmlformats-officedocument.presentationml.slide+xml"/>
  <Override PartName="/ppt/slides/slide2233.xml" ContentType="application/vnd.openxmlformats-officedocument.presentationml.slide+xml"/>
  <Override PartName="/ppt/slides/slide2725.xml" ContentType="application/vnd.openxmlformats-officedocument.presentationml.slide+xml"/>
  <Override PartName="/ppt/slides/slide2911.xml" ContentType="application/vnd.openxmlformats-officedocument.presentationml.slide+xml"/>
  <Override PartName="/ppt/slides/slide3019.xml" ContentType="application/vnd.openxmlformats-officedocument.presentationml.slide+xml"/>
  <Override PartName="/ppt/slides/slide3274.xml" ContentType="application/vnd.openxmlformats-officedocument.presentationml.slide+xml"/>
  <Override PartName="/ppt/slides/slide3460.xml" ContentType="application/vnd.openxmlformats-officedocument.presentationml.slide+xml"/>
  <Override PartName="/ppt/slides/slide4246.xml" ContentType="application/vnd.openxmlformats-officedocument.presentationml.slide+xml"/>
  <Override PartName="/ppt/slides/slide4924.xml" ContentType="application/vnd.openxmlformats-officedocument.presentationml.slide+xml"/>
  <Override PartName="/ppt/slides/slide200.xml" ContentType="application/vnd.openxmlformats-officedocument.presentationml.slide+xml"/>
  <Override PartName="/ppt/slides/slide676.xml" ContentType="application/vnd.openxmlformats-officedocument.presentationml.slide+xml"/>
  <Override PartName="/ppt/slides/slide862.xml" ContentType="application/vnd.openxmlformats-officedocument.presentationml.slide+xml"/>
  <Override PartName="/ppt/slides/slide1006.xml" ContentType="application/vnd.openxmlformats-officedocument.presentationml.slide+xml"/>
  <Override PartName="/ppt/slides/slide1668.xml" ContentType="application/vnd.openxmlformats-officedocument.presentationml.slide+xml"/>
  <Override PartName="/ppt/slides/slide2895.xml" ContentType="application/vnd.openxmlformats-officedocument.presentationml.slide+xml"/>
  <Override PartName="/ppt/slides/slide3205.xml" ContentType="application/vnd.openxmlformats-officedocument.presentationml.slide+xml"/>
  <Override PartName="/ppt/slides/slide3867.xml" ContentType="application/vnd.openxmlformats-officedocument.presentationml.slide+xml"/>
  <Override PartName="/ppt/slides/slide4432.xml" ContentType="application/vnd.openxmlformats-officedocument.presentationml.slide+xml"/>
  <Override PartName="/ppt/slides/slide5218.xml" ContentType="application/vnd.openxmlformats-officedocument.presentationml.slide+xml"/>
  <Override PartName="/ppt/slides/slide184.xml" ContentType="application/vnd.openxmlformats-officedocument.presentationml.slide+xml"/>
  <Override PartName="/ppt/slides/slide370.xml" ContentType="application/vnd.openxmlformats-officedocument.presentationml.slide+xml"/>
  <Override PartName="/ppt/slides/slide607.xml" ContentType="application/vnd.openxmlformats-officedocument.presentationml.slide+xml"/>
  <Override PartName="/ppt/slides/slide1176.xml" ContentType="application/vnd.openxmlformats-officedocument.presentationml.slide+xml"/>
  <Override PartName="/ppt/slides/slide1362.xml" ContentType="application/vnd.openxmlformats-officedocument.presentationml.slide+xml"/>
  <Override PartName="/ppt/slides/slide1854.xml" ContentType="application/vnd.openxmlformats-officedocument.presentationml.slide+xml"/>
  <Override PartName="/ppt/slides/slide2148.xml" ContentType="application/vnd.openxmlformats-officedocument.presentationml.slide+xml"/>
  <Override PartName="/ppt/slides/slide2826.xml" ContentType="application/vnd.openxmlformats-officedocument.presentationml.slide+xml"/>
  <Override PartName="/ppt/slides/slide3189.xml" ContentType="application/vnd.openxmlformats-officedocument.presentationml.slide+xml"/>
  <Override PartName="/ppt/slides/slide3375.xml" ContentType="application/vnd.openxmlformats-officedocument.presentationml.slide+xml"/>
  <Override PartName="/ppt/slides/slide4839.xml" ContentType="application/vnd.openxmlformats-officedocument.presentationml.slide+xml"/>
  <Override PartName="/ppt/slides/slide115.xml" ContentType="application/vnd.openxmlformats-officedocument.presentationml.slide+xml"/>
  <Override PartName="/ppt/slides/slide1107.xml" ContentType="application/vnd.openxmlformats-officedocument.presentationml.slide+xml"/>
  <Override PartName="/ppt/slides/slide2334.xml" ContentType="application/vnd.openxmlformats-officedocument.presentationml.slide+xml"/>
  <Override PartName="/ppt/slides/slide2996.xml" ContentType="application/vnd.openxmlformats-officedocument.presentationml.slide+xml"/>
  <Override PartName="/ppt/slides/slide3561.xml" ContentType="application/vnd.openxmlformats-officedocument.presentationml.slide+xml"/>
  <Override PartName="/ppt/slides/slide4347.xml" ContentType="application/vnd.openxmlformats-officedocument.presentationml.slide+xml"/>
  <Override PartName="/ppt/slides/slide4533.xml" ContentType="application/vnd.openxmlformats-officedocument.presentationml.slide+xml"/>
  <Override PartName="/ppt/slides/slide5082.xml" ContentType="application/vnd.openxmlformats-officedocument.presentationml.slide+xml"/>
  <Override PartName="/ppt/slides/slide67.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s/slide777.xml" ContentType="application/vnd.openxmlformats-officedocument.presentationml.slide+xml"/>
  <Override PartName="/ppt/slides/slide963.xml" ContentType="application/vnd.openxmlformats-officedocument.presentationml.slide+xml"/>
  <Override PartName="/ppt/slides/slide1769.xml" ContentType="application/vnd.openxmlformats-officedocument.presentationml.slide+xml"/>
  <Override PartName="/ppt/slides/slide1955.xml" ContentType="application/vnd.openxmlformats-officedocument.presentationml.slide+xml"/>
  <Override PartName="/ppt/slides/slide2520.xml" ContentType="application/vnd.openxmlformats-officedocument.presentationml.slide+xml"/>
  <Override PartName="/ppt/slides/slide3306.xml" ContentType="application/vnd.openxmlformats-officedocument.presentationml.slide+xml"/>
  <Override PartName="/ppt/slides/slide3968.xml" ContentType="application/vnd.openxmlformats-officedocument.presentationml.slide+xml"/>
  <Override PartName="/ppt/slides/slide4041.xml" ContentType="application/vnd.openxmlformats-officedocument.presentationml.slide+xml"/>
  <Override PartName="/ppt/slides/slide5319.xml" ContentType="application/vnd.openxmlformats-officedocument.presentationml.slide+xml"/>
  <Override PartName="/ppt/slides/slide471.xml" ContentType="application/vnd.openxmlformats-officedocument.presentationml.slide+xml"/>
  <Override PartName="/ppt/slides/slide708.xml" ContentType="application/vnd.openxmlformats-officedocument.presentationml.slide+xml"/>
  <Override PartName="/ppt/slides/slide1277.xml" ContentType="application/vnd.openxmlformats-officedocument.presentationml.slide+xml"/>
  <Override PartName="/ppt/slides/slide1463.xml" ContentType="application/vnd.openxmlformats-officedocument.presentationml.slide+xml"/>
  <Override PartName="/ppt/slides/slide2249.xml" ContentType="application/vnd.openxmlformats-officedocument.presentationml.slide+xml"/>
  <Override PartName="/ppt/slides/slide2690.xml" ContentType="application/vnd.openxmlformats-officedocument.presentationml.slide+xml"/>
  <Override PartName="/ppt/slides/slide2927.xml" ContentType="application/vnd.openxmlformats-officedocument.presentationml.slide+xml"/>
  <Override PartName="/ppt/slides/slide3000.xml" ContentType="application/vnd.openxmlformats-officedocument.presentationml.slide+xml"/>
  <Override PartName="/ppt/slides/slide3476.xml" ContentType="application/vnd.openxmlformats-officedocument.presentationml.slide+xml"/>
  <Override PartName="/ppt/slides/slide3662.xml" ContentType="application/vnd.openxmlformats-officedocument.presentationml.slide+xml"/>
  <Override PartName="/ppt/slides/slide5013.xml" ContentType="application/vnd.openxmlformats-officedocument.presentationml.slide+xml"/>
  <Override PartName="/ppt/slides/slide216.xml" ContentType="application/vnd.openxmlformats-officedocument.presentationml.slide+xml"/>
  <Override PartName="/ppt/slides/slide402.xml" ContentType="application/vnd.openxmlformats-officedocument.presentationml.slide+xml"/>
  <Override PartName="/ppt/slides/slide878.xml" ContentType="application/vnd.openxmlformats-officedocument.presentationml.slide+xml"/>
  <Override PartName="/ppt/slides/slide1208.xml" ContentType="application/vnd.openxmlformats-officedocument.presentationml.slide+xml"/>
  <Override PartName="/ppt/slides/slide2435.xml" ContentType="application/vnd.openxmlformats-officedocument.presentationml.slide+xml"/>
  <Override PartName="/ppt/slides/slide2621.xml" ContentType="application/vnd.openxmlformats-officedocument.presentationml.slide+xml"/>
  <Override PartName="/ppt/slides/slide3170.xml" ContentType="application/vnd.openxmlformats-officedocument.presentationml.slide+xml"/>
  <Override PartName="/ppt/slides/slide3407.xml" ContentType="application/vnd.openxmlformats-officedocument.presentationml.slide+xml"/>
  <Override PartName="/ppt/slides/slide4448.xml" ContentType="application/vnd.openxmlformats-officedocument.presentationml.slide+xml"/>
  <Override PartName="/ppt/slides/slide4634.xml" ContentType="application/vnd.openxmlformats-officedocument.presentationml.slide+xml"/>
  <Override PartName="/ppt/slides/slide5183.xml" ContentType="application/vnd.openxmlformats-officedocument.presentationml.slide+xml"/>
  <Override PartName="/ppt/slides/slide386.xml" ContentType="application/vnd.openxmlformats-officedocument.presentationml.slide+xml"/>
  <Override PartName="/ppt/slides/slide1378.xml" ContentType="application/vnd.openxmlformats-officedocument.presentationml.slide+xml"/>
  <Override PartName="/ppt/slides/slide2791.xml" ContentType="application/vnd.openxmlformats-officedocument.presentationml.slide+xml"/>
  <Override PartName="/ppt/slides/slide4142.xml" ContentType="application/vnd.openxmlformats-officedocument.presentationml.slide+xml"/>
  <Override PartName="/ppt/slides/slide4820.xml" ContentType="application/vnd.openxmlformats-officedocument.presentationml.slide+xml"/>
  <Override PartName="/ppt/slides/slide572.xml" ContentType="application/vnd.openxmlformats-officedocument.presentationml.slide+xml"/>
  <Override PartName="/ppt/slides/slide809.xml" ContentType="application/vnd.openxmlformats-officedocument.presentationml.slide+xml"/>
  <Override PartName="/ppt/slides/slide1564.xml" ContentType="application/vnd.openxmlformats-officedocument.presentationml.slide+xml"/>
  <Override PartName="/ppt/slides/slide1750.xml" ContentType="application/vnd.openxmlformats-officedocument.presentationml.slide+xml"/>
  <Override PartName="/ppt/slides/slide2536.xml" ContentType="application/vnd.openxmlformats-officedocument.presentationml.slide+xml"/>
  <Override PartName="/ppt/slides/slide3085.xml" ContentType="application/vnd.openxmlformats-officedocument.presentationml.slide+xml"/>
  <Override PartName="/ppt/slides/slide3101.xml" ContentType="application/vnd.openxmlformats-officedocument.presentationml.slide+xml"/>
  <Override PartName="/ppt/slides/slide3577.xml" ContentType="application/vnd.openxmlformats-officedocument.presentationml.slide+xml"/>
  <Override PartName="/ppt/slides/slide3763.xml" ContentType="application/vnd.openxmlformats-officedocument.presentationml.slide+xml"/>
  <Override PartName="/ppt/slides/slide4549.xml" ContentType="application/vnd.openxmlformats-officedocument.presentationml.slide+xml"/>
  <Override PartName="/ppt/slides/slide4990.xml" ContentType="application/vnd.openxmlformats-officedocument.presentationml.slide+xml"/>
  <Override PartName="/ppt/slides/slide5098.xml" ContentType="application/vnd.openxmlformats-officedocument.presentationml.slide+xml"/>
  <Override PartName="/ppt/slides/slide5114.xml" ContentType="application/vnd.openxmlformats-officedocument.presentationml.slide+xml"/>
  <Override PartName="/ppt/slides/slide5300.xml" ContentType="application/vnd.openxmlformats-officedocument.presentationml.slide+xml"/>
  <Override PartName="/ppt/slides/slide317.xml" ContentType="application/vnd.openxmlformats-officedocument.presentationml.slide+xml"/>
  <Override PartName="/ppt/slides/slide503.xml" ContentType="application/vnd.openxmlformats-officedocument.presentationml.slide+xml"/>
  <Override PartName="/ppt/slides/slide979.xml" ContentType="application/vnd.openxmlformats-officedocument.presentationml.slide+xml"/>
  <Override PartName="/ppt/slides/slide1072.xml" ContentType="application/vnd.openxmlformats-officedocument.presentationml.slide+xml"/>
  <Override PartName="/ppt/slides/slide1309.xml" ContentType="application/vnd.openxmlformats-officedocument.presentationml.slide+xml"/>
  <Override PartName="/ppt/slides/slide2044.xml" ContentType="application/vnd.openxmlformats-officedocument.presentationml.slide+xml"/>
  <Override PartName="/ppt/slides/slide2722.xml" ContentType="application/vnd.openxmlformats-officedocument.presentationml.slide+xml"/>
  <Override PartName="/ppt/slides/slide3271.xml" ContentType="application/vnd.openxmlformats-officedocument.presentationml.slide+xml"/>
  <Override PartName="/ppt/slides/slide3508.xml" ContentType="application/vnd.openxmlformats-officedocument.presentationml.slide+xml"/>
  <Override PartName="/ppt/slides/slide4057.xml" ContentType="application/vnd.openxmlformats-officedocument.presentationml.slide+xml"/>
  <Override PartName="/ppt/slides/slide4735.xml" ContentType="application/vnd.openxmlformats-officedocument.presentationml.slide+xml"/>
  <Override PartName="/ppt/slides/slide4921.xml" ContentType="application/vnd.openxmlformats-officedocument.presentationml.slide+xml"/>
  <Override PartName="/ppt/slides/slide5284.xml" ContentType="application/vnd.openxmlformats-officedocument.presentationml.slide+xml"/>
  <Override PartName="/ppt/slides/slide487.xml" ContentType="application/vnd.openxmlformats-officedocument.presentationml.slide+xml"/>
  <Override PartName="/ppt/slides/slide673.xml" ContentType="application/vnd.openxmlformats-officedocument.presentationml.slide+xml"/>
  <Override PartName="/ppt/slides/slide1003.xml" ContentType="application/vnd.openxmlformats-officedocument.presentationml.slide+xml"/>
  <Override PartName="/ppt/slides/slide1479.xml" ContentType="application/vnd.openxmlformats-officedocument.presentationml.slide+xml"/>
  <Override PartName="/ppt/slides/slide1665.xml" ContentType="application/vnd.openxmlformats-officedocument.presentationml.slide+xml"/>
  <Override PartName="/ppt/slides/slide2230.xml" ContentType="application/vnd.openxmlformats-officedocument.presentationml.slide+xml"/>
  <Override PartName="/ppt/slides/slide2892.xml" ContentType="application/vnd.openxmlformats-officedocument.presentationml.slide+xml"/>
  <Override PartName="/ppt/slides/slide3016.xml" ContentType="application/vnd.openxmlformats-officedocument.presentationml.slide+xml"/>
  <Override PartName="/ppt/slides/slide3202.xml" ContentType="application/vnd.openxmlformats-officedocument.presentationml.slide+xml"/>
  <Override PartName="/ppt/slides/slide3678.xml" ContentType="application/vnd.openxmlformats-officedocument.presentationml.slide+xml"/>
  <Override PartName="/ppt/slides/slide4243.xml" ContentType="application/vnd.openxmlformats-officedocument.presentationml.slide+xml"/>
  <Override PartName="/ppt/slides/slide5029.xml" ContentType="application/vnd.openxmlformats-officedocument.presentationml.slide+xml"/>
  <Override PartName="/ppt/slides/slide5215.xml" ContentType="application/vnd.openxmlformats-officedocument.presentationml.slide+xml"/>
  <Override PartName="/ppt/slides/slide181.xml" ContentType="application/vnd.openxmlformats-officedocument.presentationml.slide+xml"/>
  <Override PartName="/ppt/slides/slide418.xml" ContentType="application/vnd.openxmlformats-officedocument.presentationml.slide+xml"/>
  <Override PartName="/ppt/slides/slide1173.xml" ContentType="application/vnd.openxmlformats-officedocument.presentationml.slide+xml"/>
  <Override PartName="/ppt/slides/slide1851.xml" ContentType="application/vnd.openxmlformats-officedocument.presentationml.slide+xml"/>
  <Override PartName="/ppt/slides/slide2637.xml" ContentType="application/vnd.openxmlformats-officedocument.presentationml.slide+xml"/>
  <Override PartName="/ppt/slides/slide3186.xml" ContentType="application/vnd.openxmlformats-officedocument.presentationml.slide+xml"/>
  <Override PartName="/ppt/slides/slide3864.xml" ContentType="application/vnd.openxmlformats-officedocument.presentationml.slide+xml"/>
  <Override PartName="/ppt/slides/slide5199.xml" ContentType="application/vnd.openxmlformats-officedocument.presentationml.slide+xml"/>
  <Override PartName="/ppt/slides/slide604.xml" ContentType="application/vnd.openxmlformats-officedocument.presentationml.slide+xml"/>
  <Override PartName="/ppt/slides/slide2145.xml" ContentType="application/vnd.openxmlformats-officedocument.presentationml.slide+xml"/>
  <Override PartName="/ppt/slides/slide2331.xml" ContentType="application/vnd.openxmlformats-officedocument.presentationml.slide+xml"/>
  <Override PartName="/ppt/slides/slide2823.xml" ContentType="application/vnd.openxmlformats-officedocument.presentationml.slide+xml"/>
  <Override PartName="/ppt/slides/slide3372.xml" ContentType="application/vnd.openxmlformats-officedocument.presentationml.slide+xml"/>
  <Override PartName="/ppt/slides/slide3609.xml" ContentType="application/vnd.openxmlformats-officedocument.presentationml.slide+xml"/>
  <Override PartName="/ppt/slides/slide4158.xml" ContentType="application/vnd.openxmlformats-officedocument.presentationml.slide+xml"/>
  <Override PartName="/ppt/slides/slide4344.xml" ContentType="application/vnd.openxmlformats-officedocument.presentationml.slide+xml"/>
  <Override PartName="/ppt/slides/slide4836.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588.xml" ContentType="application/vnd.openxmlformats-officedocument.presentationml.slide+xml"/>
  <Override PartName="/ppt/slides/slide774.xml" ContentType="application/vnd.openxmlformats-officedocument.presentationml.slide+xml"/>
  <Override PartName="/ppt/slides/slide1088.xml" ContentType="application/vnd.openxmlformats-officedocument.presentationml.slide+xml"/>
  <Override PartName="/ppt/slides/slide1104.xml" ContentType="application/vnd.openxmlformats-officedocument.presentationml.slide+xml"/>
  <Override PartName="/ppt/slides/slide1766.xml" ContentType="application/vnd.openxmlformats-officedocument.presentationml.slide+xml"/>
  <Override PartName="/ppt/slides/slide2993.xml" ContentType="application/vnd.openxmlformats-officedocument.presentationml.slide+xml"/>
  <Override PartName="/ppt/slides/slide3117.xml" ContentType="application/vnd.openxmlformats-officedocument.presentationml.slide+xml"/>
  <Override PartName="/ppt/slides/slide3303.xml" ContentType="application/vnd.openxmlformats-officedocument.presentationml.slide+xml"/>
  <Override PartName="/ppt/slides/slide3779.xml" ContentType="application/vnd.openxmlformats-officedocument.presentationml.slide+xml"/>
  <Override PartName="/ppt/slides/slide4530.xml" ContentType="application/vnd.openxmlformats-officedocument.presentationml.slide+xml"/>
  <Override PartName="/ppt/slides/slide5316.xml" ContentType="application/vnd.openxmlformats-officedocument.presentationml.slide+xml"/>
  <Override PartName="/ppt/slides/slide282.xml" ContentType="application/vnd.openxmlformats-officedocument.presentationml.slide+xml"/>
  <Override PartName="/ppt/slides/slide519.xml" ContentType="application/vnd.openxmlformats-officedocument.presentationml.slide+xml"/>
  <Override PartName="/ppt/slides/slide960.xml" ContentType="application/vnd.openxmlformats-officedocument.presentationml.slide+xml"/>
  <Override PartName="/ppt/slides/slide1274.xml" ContentType="application/vnd.openxmlformats-officedocument.presentationml.slide+xml"/>
  <Override PartName="/ppt/slides/slide1460.xml" ContentType="application/vnd.openxmlformats-officedocument.presentationml.slide+xml"/>
  <Override PartName="/ppt/slides/slide1952.xml" ContentType="application/vnd.openxmlformats-officedocument.presentationml.slide+xml"/>
  <Override PartName="/ppt/slides/slide2738.xml" ContentType="application/vnd.openxmlformats-officedocument.presentationml.slide+xml"/>
  <Override PartName="/ppt/slides/slide2924.xml" ContentType="application/vnd.openxmlformats-officedocument.presentationml.slide+xml"/>
  <Override PartName="/ppt/slides/slide3287.xml" ContentType="application/vnd.openxmlformats-officedocument.presentationml.slide+xml"/>
  <Override PartName="/ppt/slides/slide3473.xml" ContentType="application/vnd.openxmlformats-officedocument.presentationml.slide+xml"/>
  <Override PartName="/ppt/slides/slide3965.xml" ContentType="application/vnd.openxmlformats-officedocument.presentationml.slide+xml"/>
  <Override PartName="/ppt/slides/slide4259.xml" ContentType="application/vnd.openxmlformats-officedocument.presentationml.slide+xml"/>
  <Override PartName="/ppt/slides/slide4937.xml" ContentType="application/vnd.openxmlformats-officedocument.presentationml.slide+xml"/>
  <Override PartName="/ppt/slides/slide5010.xml" ContentType="application/vnd.openxmlformats-officedocument.presentationml.slide+xml"/>
  <Override PartName="/ppt/slides/slide213.xml" ContentType="application/vnd.openxmlformats-officedocument.presentationml.slide+xml"/>
  <Override PartName="/ppt/slides/slide689.xml" ContentType="application/vnd.openxmlformats-officedocument.presentationml.slide+xml"/>
  <Override PartName="/ppt/slides/slide705.xml" ContentType="application/vnd.openxmlformats-officedocument.presentationml.slide+xml"/>
  <Override PartName="/ppt/slides/slide1019.xml" ContentType="application/vnd.openxmlformats-officedocument.presentationml.slide+xml"/>
  <Override PartName="/ppt/slides/slide1205.xml" ContentType="application/vnd.openxmlformats-officedocument.presentationml.slide+xml"/>
  <Override PartName="/ppt/slides/slide2246.xml" ContentType="application/vnd.openxmlformats-officedocument.presentationml.slide+xml"/>
  <Override PartName="/ppt/slides/slide2432.xml" ContentType="application/vnd.openxmlformats-officedocument.presentationml.slide+xml"/>
  <Override PartName="/ppt/slides/slide3218.xml" ContentType="application/vnd.openxmlformats-officedocument.presentationml.slide+xml"/>
  <Override PartName="/ppt/slides/slide4445.xml" ContentType="application/vnd.openxmlformats-officedocument.presentationml.slide+xml"/>
  <Override PartName="/ppt/slides/slide197.xml" ContentType="application/vnd.openxmlformats-officedocument.presentationml.slide+xml"/>
  <Override PartName="/ppt/slides/slide875.xml" ContentType="application/vnd.openxmlformats-officedocument.presentationml.slide+xml"/>
  <Override PartName="/ppt/slides/slide1189.xml" ContentType="application/vnd.openxmlformats-officedocument.presentationml.slide+xml"/>
  <Override PartName="/ppt/slides/slide1867.xml" ContentType="application/vnd.openxmlformats-officedocument.presentationml.slide+xml"/>
  <Override PartName="/ppt/slides/slide3388.xml" ContentType="application/vnd.openxmlformats-officedocument.presentationml.slide+xml"/>
  <Override PartName="/ppt/slides/slide3404.xml" ContentType="application/vnd.openxmlformats-officedocument.presentationml.slide+xml"/>
  <Override PartName="/ppt/slides/slide4631.xml" ContentType="application/vnd.openxmlformats-officedocument.presentationml.slide+xml"/>
  <Override PartName="/ppt/slides/slide5180.xml" ContentType="application/vnd.openxmlformats-officedocument.presentationml.slide+xml"/>
  <Override PartName="/ppt/slides/slide383.xml" ContentType="application/vnd.openxmlformats-officedocument.presentationml.slide+xml"/>
  <Override PartName="/ppt/slides/slide806.xml" ContentType="application/vnd.openxmlformats-officedocument.presentationml.slide+xml"/>
  <Override PartName="/ppt/slides/slide1375.xml" ContentType="application/vnd.openxmlformats-officedocument.presentationml.slide+xml"/>
  <Override PartName="/ppt/slides/slide1561.xml" ContentType="application/vnd.openxmlformats-officedocument.presentationml.slide+xml"/>
  <Override PartName="/ppt/slides/slide2347.xml" ContentType="application/vnd.openxmlformats-officedocument.presentationml.slide+xml"/>
  <Override PartName="/ppt/slides/slide2839.xml" ContentType="application/vnd.openxmlformats-officedocument.presentationml.slide+xml"/>
  <Override PartName="/ppt/slides/slide3574.xml" ContentType="application/vnd.openxmlformats-officedocument.presentationml.slide+xml"/>
  <Override PartName="/ppt/slides/slide5111.xml" ContentType="application/vnd.openxmlformats-officedocument.presentationml.slide+xml"/>
  <Override PartName="/ppt/slides/slide128.xml" ContentType="application/vnd.openxmlformats-officedocument.presentationml.slide+xml"/>
  <Override PartName="/ppt/slides/slide314.xml" ContentType="application/vnd.openxmlformats-officedocument.presentationml.slide+xml"/>
  <Override PartName="/ppt/slides/slide976.xml" ContentType="application/vnd.openxmlformats-officedocument.presentationml.slide+xml"/>
  <Override PartName="/ppt/slides/slide1306.xml" ContentType="application/vnd.openxmlformats-officedocument.presentationml.slide+xml"/>
  <Override PartName="/ppt/slides/slide2533.xml" ContentType="application/vnd.openxmlformats-officedocument.presentationml.slide+xml"/>
  <Override PartName="/ppt/slides/slide3082.xml" ContentType="application/vnd.openxmlformats-officedocument.presentationml.slide+xml"/>
  <Override PartName="/ppt/slides/slide3319.xml" ContentType="application/vnd.openxmlformats-officedocument.presentationml.slide+xml"/>
  <Override PartName="/ppt/slides/slide3760.xml" ContentType="application/vnd.openxmlformats-officedocument.presentationml.slide+xml"/>
  <Override PartName="/ppt/slides/slide4546.xml" ContentType="application/vnd.openxmlformats-officedocument.presentationml.slide+xml"/>
  <Override PartName="/ppt/slides/slide4732.xml" ContentType="application/vnd.openxmlformats-officedocument.presentationml.slide+xml"/>
  <Override PartName="/ppt/slides/slide5095.xml" ContentType="application/vnd.openxmlformats-officedocument.presentationml.slide+xml"/>
  <Override PartName="/ppt/slides/slide5281.xml" ContentType="application/vnd.openxmlformats-officedocument.presentationml.slide+xml"/>
  <Override PartName="/ppt/slides/slide298.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1476.xml" ContentType="application/vnd.openxmlformats-officedocument.presentationml.slide+xml"/>
  <Override PartName="/ppt/slides/slide1968.xml" ContentType="application/vnd.openxmlformats-officedocument.presentationml.slide+xml"/>
  <Override PartName="/ppt/slides/slide2041.xml" ContentType="application/vnd.openxmlformats-officedocument.presentationml.slide+xml"/>
  <Override PartName="/ppt/slides/slide3013.xml" ContentType="application/vnd.openxmlformats-officedocument.presentationml.slide+xml"/>
  <Override PartName="/ppt/slides/slide3489.xml" ContentType="application/vnd.openxmlformats-officedocument.presentationml.slide+xml"/>
  <Override PartName="/ppt/slides/slide3505.xml" ContentType="application/vnd.openxmlformats-officedocument.presentationml.slide+xml"/>
  <Override PartName="/ppt/slides/slide4054.xml" ContentType="application/vnd.openxmlformats-officedocument.presentationml.slide+xml"/>
  <Override PartName="/ppt/slides/slide4240.xml" ContentType="application/vnd.openxmlformats-officedocument.presentationml.slide+xml"/>
  <Override PartName="/ppt/slides/slide5026.xml" ContentType="application/vnd.openxmlformats-officedocument.presentationml.slide+xml"/>
  <Override PartName="/ppt/slides/slide229.xml" ContentType="application/vnd.openxmlformats-officedocument.presentationml.slide+xml"/>
  <Override PartName="/ppt/slides/slide670.xml" ContentType="application/vnd.openxmlformats-officedocument.presentationml.slide+xml"/>
  <Override PartName="/ppt/slides/slide907.xml" ContentType="application/vnd.openxmlformats-officedocument.presentationml.slide+xml"/>
  <Override PartName="/ppt/slides/slide1000.xml" ContentType="application/vnd.openxmlformats-officedocument.presentationml.slide+xml"/>
  <Override PartName="/ppt/slides/slide1662.xml" ContentType="application/vnd.openxmlformats-officedocument.presentationml.slide+xml"/>
  <Override PartName="/ppt/slides/slide2448.xml" ContentType="application/vnd.openxmlformats-officedocument.presentationml.slide+xml"/>
  <Override PartName="/ppt/slides/slide3675.xml" ContentType="application/vnd.openxmlformats-officedocument.presentationml.slide+xml"/>
  <Override PartName="/ppt/slides/slide3861.xml" ContentType="application/vnd.openxmlformats-officedocument.presentationml.slide+xml"/>
  <Override PartName="/ppt/slides/slide4647.xml" ContentType="application/vnd.openxmlformats-officedocument.presentationml.slide+xml"/>
  <Override PartName="/ppt/slides/slide5196.xml" ContentType="application/vnd.openxmlformats-officedocument.presentationml.slide+xml"/>
  <Override PartName="/ppt/slides/slide5212.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601.xml" ContentType="application/vnd.openxmlformats-officedocument.presentationml.slide+xml"/>
  <Override PartName="/ppt/slides/slide1170.xml" ContentType="application/vnd.openxmlformats-officedocument.presentationml.slide+xml"/>
  <Override PartName="/ppt/slides/slide1407.xml" ContentType="application/vnd.openxmlformats-officedocument.presentationml.slide+xml"/>
  <Override PartName="/ppt/slides/slide2142.xml" ContentType="application/vnd.openxmlformats-officedocument.presentationml.slide+xml"/>
  <Override PartName="/ppt/slides/slide2634.xml" ContentType="application/vnd.openxmlformats-officedocument.presentationml.slide+xml"/>
  <Override PartName="/ppt/slides/slide2820.xml" ContentType="application/vnd.openxmlformats-officedocument.presentationml.slide+xml"/>
  <Override PartName="/ppt/slides/slide3183.xml" ContentType="application/vnd.openxmlformats-officedocument.presentationml.slide+xml"/>
  <Override PartName="/ppt/slides/slide3606.xml" ContentType="application/vnd.openxmlformats-officedocument.presentationml.slide+xml"/>
  <Override PartName="/ppt/slides/slide4155.xml" ContentType="application/vnd.openxmlformats-officedocument.presentationml.slide+xml"/>
  <Override PartName="/ppt/slides/slide4833.xml" ContentType="application/vnd.openxmlformats-officedocument.presentationml.slide+xml"/>
  <Override PartName="/ppt/slides/slide585.xml" ContentType="application/vnd.openxmlformats-officedocument.presentationml.slide+xml"/>
  <Override PartName="/ppt/slides/slide771.xml" ContentType="application/vnd.openxmlformats-officedocument.presentationml.slide+xml"/>
  <Override PartName="/ppt/slides/slide1101.xml" ContentType="application/vnd.openxmlformats-officedocument.presentationml.slide+xml"/>
  <Override PartName="/ppt/slides/slide1577.xml" ContentType="application/vnd.openxmlformats-officedocument.presentationml.slide+xml"/>
  <Override PartName="/ppt/slides/slide2990.xml" ContentType="application/vnd.openxmlformats-officedocument.presentationml.slide+xml"/>
  <Override PartName="/ppt/slides/slide3114.xml" ContentType="application/vnd.openxmlformats-officedocument.presentationml.slide+xml"/>
  <Override PartName="/ppt/slides/slide3776.xml" ContentType="application/vnd.openxmlformats-officedocument.presentationml.slide+xml"/>
  <Override PartName="/ppt/slides/slide4341.xml" ContentType="application/vnd.openxmlformats-officedocument.presentationml.slide+xml"/>
  <Override PartName="/ppt/slides/slide5127.xml" ContentType="application/vnd.openxmlformats-officedocument.presentationml.slide+xml"/>
  <Override PartName="/ppt/slides/slide5313.xml" ContentType="application/vnd.openxmlformats-officedocument.presentationml.slide+xml"/>
  <Override PartName="/ppt/slides/slide61.xml" ContentType="application/vnd.openxmlformats-officedocument.presentationml.slide+xml"/>
  <Override PartName="/ppt/slides/slide516.xml" ContentType="application/vnd.openxmlformats-officedocument.presentationml.slide+xml"/>
  <Override PartName="/ppt/slides/slide1085.xml" ContentType="application/vnd.openxmlformats-officedocument.presentationml.slide+xml"/>
  <Override PartName="/ppt/slides/slide1271.xml" ContentType="application/vnd.openxmlformats-officedocument.presentationml.slide+xml"/>
  <Override PartName="/ppt/slides/slide1763.xml" ContentType="application/vnd.openxmlformats-officedocument.presentationml.slide+xml"/>
  <Override PartName="/ppt/slides/slide2549.xml" ContentType="application/vnd.openxmlformats-officedocument.presentationml.slide+xml"/>
  <Override PartName="/ppt/slides/slide2735.xml" ContentType="application/vnd.openxmlformats-officedocument.presentationml.slide+xml"/>
  <Override PartName="/ppt/slides/slide3098.xml" ContentType="application/vnd.openxmlformats-officedocument.presentationml.slide+xml"/>
  <Override PartName="/ppt/slides/slide3284.xml" ContentType="application/vnd.openxmlformats-officedocument.presentationml.slide+xml"/>
  <Override PartName="/ppt/slides/slide3300.xml" ContentType="application/vnd.openxmlformats-officedocument.presentationml.slide+xml"/>
  <Override PartName="/ppt/slides/slide3962.xml" ContentType="application/vnd.openxmlformats-officedocument.presentationml.slide+xml"/>
  <Override PartName="/ppt/slides/slide4748.xml" ContentType="application/vnd.openxmlformats-officedocument.presentationml.slide+xml"/>
  <Override PartName="/ppt/slides/slide5297.xml" ContentType="application/vnd.openxmlformats-officedocument.presentationml.slide+xml"/>
  <Override PartName="/ppt/slides/slide702.xml" ContentType="application/vnd.openxmlformats-officedocument.presentationml.slide+xml"/>
  <Override PartName="/ppt/slides/slide1016.xml" ContentType="application/vnd.openxmlformats-officedocument.presentationml.slide+xml"/>
  <Override PartName="/ppt/slides/slide1508.xml" ContentType="application/vnd.openxmlformats-officedocument.presentationml.slide+xml"/>
  <Override PartName="/ppt/slides/slide2057.xml" ContentType="application/vnd.openxmlformats-officedocument.presentationml.slide+xml"/>
  <Override PartName="/ppt/slides/slide2243.xml" ContentType="application/vnd.openxmlformats-officedocument.presentationml.slide+xml"/>
  <Override PartName="/ppt/slides/slide2921.xml" ContentType="application/vnd.openxmlformats-officedocument.presentationml.slide+xml"/>
  <Override PartName="/ppt/slides/slide3029.xml" ContentType="application/vnd.openxmlformats-officedocument.presentationml.slide+xml"/>
  <Override PartName="/ppt/slides/slide3470.xml" ContentType="application/vnd.openxmlformats-officedocument.presentationml.slide+xml"/>
  <Override PartName="/ppt/slides/slide3707.xml" ContentType="application/vnd.openxmlformats-officedocument.presentationml.slide+xml"/>
  <Override PartName="/ppt/slides/slide4256.xml" ContentType="application/vnd.openxmlformats-officedocument.presentationml.slide+xml"/>
  <Override PartName="/ppt/slides/slide4442.xml" ContentType="application/vnd.openxmlformats-officedocument.presentationml.slide+xml"/>
  <Override PartName="/ppt/slides/slide4934.xml" ContentType="application/vnd.openxmlformats-officedocument.presentationml.slide+xml"/>
  <Override PartName="/ppt/tableStyles.xml" ContentType="application/vnd.openxmlformats-officedocument.presentationml.tableStyles+xml"/>
  <Override PartName="/ppt/slides/slide194.xml" ContentType="application/vnd.openxmlformats-officedocument.presentationml.slide+xml"/>
  <Override PartName="/ppt/slides/slide210.xml" ContentType="application/vnd.openxmlformats-officedocument.presentationml.slide+xml"/>
  <Override PartName="/ppt/slides/slide686.xml" ContentType="application/vnd.openxmlformats-officedocument.presentationml.slide+xml"/>
  <Override PartName="/ppt/slides/slide872.xml" ContentType="application/vnd.openxmlformats-officedocument.presentationml.slide+xml"/>
  <Override PartName="/ppt/slides/slide1202.xml" ContentType="application/vnd.openxmlformats-officedocument.presentationml.slide+xml"/>
  <Override PartName="/ppt/slides/slide1678.xml" ContentType="application/vnd.openxmlformats-officedocument.presentationml.slide+xml"/>
  <Override PartName="/ppt/slides/slide1864.xml" ContentType="application/vnd.openxmlformats-officedocument.presentationml.slide+xml"/>
  <Override PartName="/ppt/slides/slide3199.xml" ContentType="application/vnd.openxmlformats-officedocument.presentationml.slide+xml"/>
  <Override PartName="/ppt/slides/slide3215.xml" ContentType="application/vnd.openxmlformats-officedocument.presentationml.slide+xml"/>
  <Override PartName="/ppt/slides/slide3401.xml" ContentType="application/vnd.openxmlformats-officedocument.presentationml.slide+xml"/>
  <Override PartName="/ppt/slides/slide3877.xml" ContentType="application/vnd.openxmlformats-officedocument.presentationml.slide+xml"/>
  <Override PartName="/ppt/slides/slide5228.xml" ContentType="application/vnd.openxmlformats-officedocument.presentationml.slide+xml"/>
  <Override PartName="/ppt/slides/slide380.xml" ContentType="application/vnd.openxmlformats-officedocument.presentationml.slide+xml"/>
  <Override PartName="/ppt/slides/slide617.xml" ContentType="application/vnd.openxmlformats-officedocument.presentationml.slide+xml"/>
  <Override PartName="/ppt/slides/slide1186.xml" ContentType="application/vnd.openxmlformats-officedocument.presentationml.slide+xml"/>
  <Override PartName="/ppt/slides/slide1372.xml" ContentType="application/vnd.openxmlformats-officedocument.presentationml.slide+xml"/>
  <Override PartName="/ppt/slides/slide1609.xml" ContentType="application/vnd.openxmlformats-officedocument.presentationml.slide+xml"/>
  <Override PartName="/ppt/slides/slide2158.xml" ContentType="application/vnd.openxmlformats-officedocument.presentationml.slide+xml"/>
  <Override PartName="/ppt/slides/slide2836.xml" ContentType="application/vnd.openxmlformats-officedocument.presentationml.slide+xml"/>
  <Override PartName="/ppt/slides/slide3385.xml" ContentType="application/vnd.openxmlformats-officedocument.presentationml.slide+xml"/>
  <Override PartName="/ppt/slides/slide3571.xml" ContentType="application/vnd.openxmlformats-officedocument.presentationml.slide+xml"/>
  <Override PartName="/ppt/slides/slide484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787.xml" ContentType="application/vnd.openxmlformats-officedocument.presentationml.slide+xml"/>
  <Override PartName="/ppt/slides/slide803.xml" ContentType="application/vnd.openxmlformats-officedocument.presentationml.slide+xml"/>
  <Override PartName="/ppt/slides/slide1117.xml" ContentType="application/vnd.openxmlformats-officedocument.presentationml.slide+xml"/>
  <Override PartName="/ppt/slides/slide1779.xml" ContentType="application/vnd.openxmlformats-officedocument.presentationml.slide+xml"/>
  <Override PartName="/ppt/slides/slide2344.xml" ContentType="application/vnd.openxmlformats-officedocument.presentationml.slide+xml"/>
  <Override PartName="/ppt/slides/slide2530.xml" ContentType="application/vnd.openxmlformats-officedocument.presentationml.slide+xml"/>
  <Override PartName="/ppt/slides/slide3316.xml" ContentType="application/vnd.openxmlformats-officedocument.presentationml.slide+xml"/>
  <Override PartName="/ppt/slides/slide3808.xml" ContentType="application/vnd.openxmlformats-officedocument.presentationml.slide+xml"/>
  <Override PartName="/ppt/slides/slide4357.xml" ContentType="application/vnd.openxmlformats-officedocument.presentationml.slide+xml"/>
  <Override PartName="/ppt/slides/slide4543.xml" ContentType="application/vnd.openxmlformats-officedocument.presentationml.slide+xml"/>
  <Override PartName="/ppt/slides/slide5092.xml" ContentType="application/vnd.openxmlformats-officedocument.presentationml.slide+xml"/>
  <Override PartName="/ppt/slides/slide5329.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973.xml" ContentType="application/vnd.openxmlformats-officedocument.presentationml.slide+xml"/>
  <Override PartName="/ppt/slides/slide1287.xml" ContentType="application/vnd.openxmlformats-officedocument.presentationml.slide+xml"/>
  <Override PartName="/ppt/slides/slide1303.xml" ContentType="application/vnd.openxmlformats-officedocument.presentationml.slide+xml"/>
  <Override PartName="/ppt/slides/slide1965.xml" ContentType="application/vnd.openxmlformats-officedocument.presentationml.slide+xml"/>
  <Override PartName="/ppt/slides/slide3502.xml" ContentType="application/vnd.openxmlformats-officedocument.presentationml.slide+xml"/>
  <Override PartName="/ppt/slides/slide3978.xml" ContentType="application/vnd.openxmlformats-officedocument.presentationml.slide+xml"/>
  <Override PartName="/ppt/slides/slide4051.xml" ContentType="application/vnd.openxmlformats-officedocument.presentationml.slide+xml"/>
  <Override PartName="/ppt/slides/slide481.xml" ContentType="application/vnd.openxmlformats-officedocument.presentationml.slide+xml"/>
  <Override PartName="/ppt/slides/slide718.xml" ContentType="application/vnd.openxmlformats-officedocument.presentationml.slide+xml"/>
  <Override PartName="/ppt/slides/slide904.xml" ContentType="application/vnd.openxmlformats-officedocument.presentationml.slide+xml"/>
  <Override PartName="/ppt/slides/slide1473.xml" ContentType="application/vnd.openxmlformats-officedocument.presentationml.slide+xml"/>
  <Override PartName="/ppt/slides/slide2259.xml" ContentType="application/vnd.openxmlformats-officedocument.presentationml.slide+xml"/>
  <Override PartName="/ppt/slides/slide2445.xml" ContentType="application/vnd.openxmlformats-officedocument.presentationml.slide+xml"/>
  <Override PartName="/ppt/slides/slide2937.xml" ContentType="application/vnd.openxmlformats-officedocument.presentationml.slide+xml"/>
  <Override PartName="/ppt/slides/slide3010.xml" ContentType="application/vnd.openxmlformats-officedocument.presentationml.slide+xml"/>
  <Override PartName="/ppt/slides/slide3486.xml" ContentType="application/vnd.openxmlformats-officedocument.presentationml.slide+xml"/>
  <Override PartName="/ppt/slides/slide3672.xml" ContentType="application/vnd.openxmlformats-officedocument.presentationml.slide+xml"/>
  <Override PartName="/ppt/slides/slide3909.xml" ContentType="application/vnd.openxmlformats-officedocument.presentationml.slide+xml"/>
  <Override PartName="/ppt/slides/slide4458.xml" ContentType="application/vnd.openxmlformats-officedocument.presentationml.slide+xml"/>
  <Override PartName="/ppt/slides/slide5023.xml" ContentType="application/vnd.openxmlformats-officedocument.presentationml.slide+xml"/>
  <Override PartName="/ppt/slides/slide226.xml" ContentType="application/vnd.openxmlformats-officedocument.presentationml.slide+xml"/>
  <Override PartName="/ppt/slides/slide412.xml" ContentType="application/vnd.openxmlformats-officedocument.presentationml.slide+xml"/>
  <Override PartName="/ppt/slides/slide888.xml" ContentType="application/vnd.openxmlformats-officedocument.presentationml.slide+xml"/>
  <Override PartName="/ppt/slides/slide1218.xml" ContentType="application/vnd.openxmlformats-officedocument.presentationml.slide+xml"/>
  <Override PartName="/ppt/slides/slide1404.xml" ContentType="application/vnd.openxmlformats-officedocument.presentationml.slide+xml"/>
  <Override PartName="/ppt/slides/slide2631.xml" ContentType="application/vnd.openxmlformats-officedocument.presentationml.slide+xml"/>
  <Override PartName="/ppt/slides/slide3180.xml" ContentType="application/vnd.openxmlformats-officedocument.presentationml.slide+xml"/>
  <Override PartName="/ppt/slides/slide3417.xml" ContentType="application/vnd.openxmlformats-officedocument.presentationml.slide+xml"/>
  <Override PartName="/ppt/slides/slide4644.xml" ContentType="application/vnd.openxmlformats-officedocument.presentationml.slide+xml"/>
  <Override PartName="/ppt/slides/slide4830.xml" ContentType="application/vnd.openxmlformats-officedocument.presentationml.slide+xml"/>
  <Override PartName="/ppt/slides/slide5193.xml" ContentType="application/vnd.openxmlformats-officedocument.presentationml.slide+xml"/>
  <Override PartName="/ppt/slides/slide396.xml" ContentType="application/vnd.openxmlformats-officedocument.presentationml.slide+xml"/>
  <Override PartName="/ppt/slides/slide582.xml" ContentType="application/vnd.openxmlformats-officedocument.presentationml.slide+xml"/>
  <Override PartName="/ppt/slides/slide1388.xml" ContentType="application/vnd.openxmlformats-officedocument.presentationml.slide+xml"/>
  <Override PartName="/ppt/slides/slide1574.xml" ContentType="application/vnd.openxmlformats-officedocument.presentationml.slide+xml"/>
  <Override PartName="/ppt/slides/slide3111.xml" ContentType="application/vnd.openxmlformats-officedocument.presentationml.slide+xml"/>
  <Override PartName="/ppt/slides/slide3587.xml" ContentType="application/vnd.openxmlformats-officedocument.presentationml.slide+xml"/>
  <Override PartName="/ppt/slides/slide3603.xml" ContentType="application/vnd.openxmlformats-officedocument.presentationml.slide+xml"/>
  <Override PartName="/ppt/slides/slide4152.xml" ContentType="application/vnd.openxmlformats-officedocument.presentationml.slide+xml"/>
  <Override PartName="/ppt/slides/slide5124.xml" ContentType="application/vnd.openxmlformats-officedocument.presentationml.slide+xml"/>
  <Override PartName="/ppt/slides/slide327.xml" ContentType="application/vnd.openxmlformats-officedocument.presentationml.slide+xml"/>
  <Override PartName="/ppt/slides/slide819.xml" ContentType="application/vnd.openxmlformats-officedocument.presentationml.slide+xml"/>
  <Override PartName="/ppt/slides/slide1082.xml" ContentType="application/vnd.openxmlformats-officedocument.presentationml.slide+xml"/>
  <Override PartName="/ppt/slides/slide1319.xml" ContentType="application/vnd.openxmlformats-officedocument.presentationml.slide+xml"/>
  <Override PartName="/ppt/slides/slide1760.xml" ContentType="application/vnd.openxmlformats-officedocument.presentationml.slide+xml"/>
  <Override PartName="/ppt/slides/slide2546.xml" ContentType="application/vnd.openxmlformats-officedocument.presentationml.slide+xml"/>
  <Override PartName="/ppt/slides/slide3095.xml" ContentType="application/vnd.openxmlformats-officedocument.presentationml.slide+xml"/>
  <Override PartName="/ppt/slides/slide3773.xml" ContentType="application/vnd.openxmlformats-officedocument.presentationml.slide+xml"/>
  <Override PartName="/ppt/slides/slide4559.xml" ContentType="application/vnd.openxmlformats-officedocument.presentationml.slide+xml"/>
  <Override PartName="/ppt/slides/slide5310.xml" ContentType="application/vnd.openxmlformats-officedocument.presentationml.slide+xml"/>
  <Override PartName="/ppt/slides/slide513.xml" ContentType="application/vnd.openxmlformats-officedocument.presentationml.slide+xml"/>
  <Override PartName="/ppt/slides/slide989.xml" ContentType="application/vnd.openxmlformats-officedocument.presentationml.slide+xml"/>
  <Override PartName="/ppt/slides/slide1505.xml" ContentType="application/vnd.openxmlformats-officedocument.presentationml.slide+xml"/>
  <Override PartName="/ppt/slides/slide2054.xml" ContentType="application/vnd.openxmlformats-officedocument.presentationml.slide+xml"/>
  <Override PartName="/ppt/slides/slide2240.xml" ContentType="application/vnd.openxmlformats-officedocument.presentationml.slide+xml"/>
  <Override PartName="/ppt/slides/slide2732.xml" ContentType="application/vnd.openxmlformats-officedocument.presentationml.slide+xml"/>
  <Override PartName="/ppt/slides/slide3281.xml" ContentType="application/vnd.openxmlformats-officedocument.presentationml.slide+xml"/>
  <Override PartName="/ppt/slides/slide3518.xml" ContentType="application/vnd.openxmlformats-officedocument.presentationml.slide+xml"/>
  <Override PartName="/ppt/slides/slide3704.xml" ContentType="application/vnd.openxmlformats-officedocument.presentationml.slide+xml"/>
  <Override PartName="/ppt/slides/slide4067.xml" ContentType="application/vnd.openxmlformats-officedocument.presentationml.slide+xml"/>
  <Override PartName="/ppt/slides/slide4253.xml" ContentType="application/vnd.openxmlformats-officedocument.presentationml.slide+xml"/>
  <Override PartName="/ppt/slides/slide4745.xml" ContentType="application/vnd.openxmlformats-officedocument.presentationml.slide+xml"/>
  <Override PartName="/ppt/slides/slide4931.xml" ContentType="application/vnd.openxmlformats-officedocument.presentationml.slide+xml"/>
  <Override PartName="/ppt/slides/slide5039.xml" ContentType="application/vnd.openxmlformats-officedocument.presentationml.slide+xml"/>
  <Override PartName="/ppt/slides/slide5294.xml" ContentType="application/vnd.openxmlformats-officedocument.presentationml.slide+xml"/>
  <Override PartName="/ppt/slides/slide497.xml" ContentType="application/vnd.openxmlformats-officedocument.presentationml.slide+xml"/>
  <Override PartName="/ppt/slides/slide683.xml" ContentType="application/vnd.openxmlformats-officedocument.presentationml.slide+xml"/>
  <Override PartName="/ppt/slides/slide1013.xml" ContentType="application/vnd.openxmlformats-officedocument.presentationml.slide+xml"/>
  <Override PartName="/ppt/slides/slide1489.xml" ContentType="application/vnd.openxmlformats-officedocument.presentationml.slide+xml"/>
  <Override PartName="/ppt/slides/slide1675.xml" ContentType="application/vnd.openxmlformats-officedocument.presentationml.slide+xml"/>
  <Override PartName="/ppt/slides/slide3026.xml" ContentType="application/vnd.openxmlformats-officedocument.presentationml.slide+xml"/>
  <Override PartName="/ppt/slides/slide3212.xml" ContentType="application/vnd.openxmlformats-officedocument.presentationml.slide+xml"/>
  <Override PartName="/ppt/slides/slide3688.xml" ContentType="application/vnd.openxmlformats-officedocument.presentationml.slide+xml"/>
  <Override PartName="/ppt/slides/slide5225.xml" ContentType="application/vnd.openxmlformats-officedocument.presentationml.slide+xml"/>
  <Override PartName="/ppt/slides/slide191.xml" ContentType="application/vnd.openxmlformats-officedocument.presentationml.slide+xml"/>
  <Override PartName="/ppt/slides/slide428.xml" ContentType="application/vnd.openxmlformats-officedocument.presentationml.slide+xml"/>
  <Override PartName="/ppt/slides/slide1183.xml" ContentType="application/vnd.openxmlformats-officedocument.presentationml.slide+xml"/>
  <Override PartName="/ppt/slides/slide1861.xml" ContentType="application/vnd.openxmlformats-officedocument.presentationml.slide+xml"/>
  <Override PartName="/ppt/slides/slide2647.xml" ContentType="application/vnd.openxmlformats-officedocument.presentationml.slide+xml"/>
  <Override PartName="/ppt/slides/slide2833.xml" ContentType="application/vnd.openxmlformats-officedocument.presentationml.slide+xml"/>
  <Override PartName="/ppt/slides/slide3196.xml" ContentType="application/vnd.openxmlformats-officedocument.presentationml.slide+xml"/>
  <Override PartName="/ppt/slides/slide3382.xml" ContentType="application/vnd.openxmlformats-officedocument.presentationml.slide+xml"/>
  <Override PartName="/ppt/slides/slide3874.xml" ContentType="application/vnd.openxmlformats-officedocument.presentationml.slide+xml"/>
  <Override PartName="/ppt/slides/slide4168.xml" ContentType="application/vnd.openxmlformats-officedocument.presentationml.slide+xml"/>
  <Override PartName="/ppt/slides/slide4846.xml" ContentType="application/vnd.openxmlformats-officedocument.presentationml.slide+xml"/>
  <Override PartName="/ppt/slides/slide122.xml" ContentType="application/vnd.openxmlformats-officedocument.presentationml.slide+xml"/>
  <Override PartName="/ppt/slides/slide598.xml" ContentType="application/vnd.openxmlformats-officedocument.presentationml.slide+xml"/>
  <Override PartName="/ppt/slides/slide614.xml" ContentType="application/vnd.openxmlformats-officedocument.presentationml.slide+xml"/>
  <Override PartName="/ppt/slides/slide800.xml" ContentType="application/vnd.openxmlformats-officedocument.presentationml.slide+xml"/>
  <Override PartName="/ppt/slides/slide1114.xml" ContentType="application/vnd.openxmlformats-officedocument.presentationml.slide+xml"/>
  <Override PartName="/ppt/slides/slide1606.xml" ContentType="application/vnd.openxmlformats-officedocument.presentationml.slide+xml"/>
  <Override PartName="/ppt/slides/slide2155.xml" ContentType="application/vnd.openxmlformats-officedocument.presentationml.slide+xml"/>
  <Override PartName="/ppt/slides/slide2341.xml" ContentType="application/vnd.openxmlformats-officedocument.presentationml.slide+xml"/>
  <Override PartName="/ppt/slides/slide3127.xml" ContentType="application/vnd.openxmlformats-officedocument.presentationml.slide+xml"/>
  <Override PartName="/ppt/slides/slide3619.xml" ContentType="application/vnd.openxmlformats-officedocument.presentationml.slide+xml"/>
  <Override PartName="/ppt/slides/slide3805.xml" ContentType="application/vnd.openxmlformats-officedocument.presentationml.slide+xml"/>
  <Override PartName="/ppt/slides/slide4354.xml" ContentType="application/vnd.openxmlformats-officedocument.presentationml.slide+xml"/>
  <Override PartName="/ppt/slides/slide74.xml" ContentType="application/vnd.openxmlformats-officedocument.presentationml.slide+xml"/>
  <Override PartName="/ppt/slides/slide784.xml" ContentType="application/vnd.openxmlformats-officedocument.presentationml.slide+xml"/>
  <Override PartName="/ppt/slides/slide970.xml" ContentType="application/vnd.openxmlformats-officedocument.presentationml.slide+xml"/>
  <Override PartName="/ppt/slides/slide1098.xml" ContentType="application/vnd.openxmlformats-officedocument.presentationml.slide+xml"/>
  <Override PartName="/ppt/slides/slide1300.xml" ContentType="application/vnd.openxmlformats-officedocument.presentationml.slide+xml"/>
  <Override PartName="/ppt/slides/slide1776.xml" ContentType="application/vnd.openxmlformats-officedocument.presentationml.slide+xml"/>
  <Override PartName="/ppt/slides/slide1962.xml" ContentType="application/vnd.openxmlformats-officedocument.presentationml.slide+xml"/>
  <Override PartName="/ppt/slides/slide3313.xml" ContentType="application/vnd.openxmlformats-officedocument.presentationml.slide+xml"/>
  <Override PartName="/ppt/slides/slide3789.xml" ContentType="application/vnd.openxmlformats-officedocument.presentationml.slide+xml"/>
  <Override PartName="/ppt/slides/slide3975.xml" ContentType="application/vnd.openxmlformats-officedocument.presentationml.slide+xml"/>
  <Override PartName="/ppt/slides/slide4540.xml" ContentType="application/vnd.openxmlformats-officedocument.presentationml.slide+xml"/>
  <Override PartName="/ppt/slides/slide5326.xml" ContentType="application/vnd.openxmlformats-officedocument.presentationml.slide+xml"/>
  <Override PartName="/ppt/slides/slide292.xml" ContentType="application/vnd.openxmlformats-officedocument.presentationml.slide+xml"/>
  <Override PartName="/ppt/slides/slide529.xml" ContentType="application/vnd.openxmlformats-officedocument.presentationml.slide+xml"/>
  <Override PartName="/ppt/slides/slide715.xml" ContentType="application/vnd.openxmlformats-officedocument.presentationml.slide+xml"/>
  <Override PartName="/ppt/slides/slide1284.xml" ContentType="application/vnd.openxmlformats-officedocument.presentationml.slide+xml"/>
  <Override PartName="/ppt/slides/slide1470.xml" ContentType="application/vnd.openxmlformats-officedocument.presentationml.slide+xml"/>
  <Override PartName="/ppt/slides/slide1707.xml" ContentType="application/vnd.openxmlformats-officedocument.presentationml.slide+xml"/>
  <Override PartName="/ppt/slides/slide2256.xml" ContentType="application/vnd.openxmlformats-officedocument.presentationml.slide+xml"/>
  <Override PartName="/ppt/slides/slide2748.xml" ContentType="application/vnd.openxmlformats-officedocument.presentationml.slide+xml"/>
  <Override PartName="/ppt/slides/slide2934.xml" ContentType="application/vnd.openxmlformats-officedocument.presentationml.slide+xml"/>
  <Override PartName="/ppt/slides/slide3297.xml" ContentType="application/vnd.openxmlformats-officedocument.presentationml.slide+xml"/>
  <Override PartName="/ppt/slides/slide3483.xml" ContentType="application/vnd.openxmlformats-officedocument.presentationml.slide+xml"/>
  <Override PartName="/ppt/slides/slide4269.xml" ContentType="application/vnd.openxmlformats-officedocument.presentationml.slide+xml"/>
  <Override PartName="/ppt/slides/slide4947.xml" ContentType="application/vnd.openxmlformats-officedocument.presentationml.slide+xml"/>
  <Override PartName="/ppt/slides/slide5020.xml" ContentType="application/vnd.openxmlformats-officedocument.presentationml.slide+xml"/>
  <Override PartName="/ppt/slides/slide223.xml" ContentType="application/vnd.openxmlformats-officedocument.presentationml.slide+xml"/>
  <Override PartName="/ppt/slides/slide699.xml" ContentType="application/vnd.openxmlformats-officedocument.presentationml.slide+xml"/>
  <Override PartName="/ppt/slides/slide885.xml" ContentType="application/vnd.openxmlformats-officedocument.presentationml.slide+xml"/>
  <Override PartName="/ppt/slides/slide901.xml" ContentType="application/vnd.openxmlformats-officedocument.presentationml.slide+xml"/>
  <Override PartName="/ppt/slides/slide1029.xml" ContentType="application/vnd.openxmlformats-officedocument.presentationml.slide+xml"/>
  <Override PartName="/ppt/slides/slide1215.xml" ContentType="application/vnd.openxmlformats-officedocument.presentationml.slide+xml"/>
  <Override PartName="/ppt/slides/slide2442.xml" ContentType="application/vnd.openxmlformats-officedocument.presentationml.slide+xml"/>
  <Override PartName="/ppt/slides/slide3228.xml" ContentType="application/vnd.openxmlformats-officedocument.presentationml.slide+xml"/>
  <Override PartName="/ppt/slides/slide3906.xml" ContentType="application/vnd.openxmlformats-officedocument.presentationml.slide+xml"/>
  <Override PartName="/ppt/slides/slide4455.xml" ContentType="application/vnd.openxmlformats-officedocument.presentationml.slide+xml"/>
  <Override PartName="/ppt/slides/slide4641.xml" ContentType="application/vnd.openxmlformats-officedocument.presentationml.slide+xml"/>
  <Override PartName="/ppt/slides/slide5190.xml" ContentType="application/vnd.openxmlformats-officedocument.presentationml.slide+xml"/>
  <Override PartName="/ppt/slides/slide393.xml" ContentType="application/vnd.openxmlformats-officedocument.presentationml.slide+xml"/>
  <Override PartName="/ppt/slides/slide1199.xml" ContentType="application/vnd.openxmlformats-officedocument.presentationml.slide+xml"/>
  <Override PartName="/ppt/slides/slide1385.xml" ContentType="application/vnd.openxmlformats-officedocument.presentationml.slide+xml"/>
  <Override PartName="/ppt/slides/slide1401.xml" ContentType="application/vnd.openxmlformats-officedocument.presentationml.slide+xml"/>
  <Override PartName="/ppt/slides/slide1877.xml" ContentType="application/vnd.openxmlformats-officedocument.presentationml.slide+xml"/>
  <Override PartName="/ppt/slides/slide2849.xml" ContentType="application/vnd.openxmlformats-officedocument.presentationml.slide+xml"/>
  <Override PartName="/ppt/slides/slide3398.xml" ContentType="application/vnd.openxmlformats-officedocument.presentationml.slide+xml"/>
  <Override PartName="/ppt/slides/slide3414.xml" ContentType="application/vnd.openxmlformats-officedocument.presentationml.slide+xml"/>
  <Override PartName="/ppt/slides/slide3600.xml" ContentType="application/vnd.openxmlformats-officedocument.presentationml.slide+xml"/>
  <Override PartName="/ppt/slides/slide138.xml" ContentType="application/vnd.openxmlformats-officedocument.presentationml.slide+xml"/>
  <Override PartName="/ppt/slides/slide816.xml" ContentType="application/vnd.openxmlformats-officedocument.presentationml.slide+xml"/>
  <Override PartName="/ppt/slides/slide1571.xml" ContentType="application/vnd.openxmlformats-officedocument.presentationml.slide+xml"/>
  <Override PartName="/ppt/slides/slide1808.xml" ContentType="application/vnd.openxmlformats-officedocument.presentationml.slide+xml"/>
  <Override PartName="/ppt/slides/slide2357.xml" ContentType="application/vnd.openxmlformats-officedocument.presentationml.slide+xml"/>
  <Override PartName="/ppt/slides/slide3584.xml" ContentType="application/vnd.openxmlformats-officedocument.presentationml.slide+xml"/>
  <Override PartName="/ppt/slides/slide3770.xml" ContentType="application/vnd.openxmlformats-officedocument.presentationml.slide+xml"/>
  <Override PartName="/ppt/slides/slide4556.xml" ContentType="application/vnd.openxmlformats-officedocument.presentationml.slide+xml"/>
  <Override PartName="/ppt/slides/slide5121.xml" ContentType="application/vnd.openxmlformats-officedocument.presentationml.slide+xml"/>
  <Override PartName="/ppt/slides/slide324.xml" ContentType="application/vnd.openxmlformats-officedocument.presentationml.slide+xml"/>
  <Override PartName="/ppt/slides/slide510.xml" ContentType="application/vnd.openxmlformats-officedocument.presentationml.slide+xml"/>
  <Override PartName="/ppt/slides/slide986.xml" ContentType="application/vnd.openxmlformats-officedocument.presentationml.slide+xml"/>
  <Override PartName="/ppt/slides/slide1316.xml" ContentType="application/vnd.openxmlformats-officedocument.presentationml.slide+xml"/>
  <Override PartName="/ppt/slides/slide1502.xml" ContentType="application/vnd.openxmlformats-officedocument.presentationml.slide+xml"/>
  <Override PartName="/ppt/slides/slide1978.xml" ContentType="application/vnd.openxmlformats-officedocument.presentationml.slide+xml"/>
  <Override PartName="/ppt/slides/slide2051.xml" ContentType="application/vnd.openxmlformats-officedocument.presentationml.slide+xml"/>
  <Override PartName="/ppt/slides/slide2543.xml" ContentType="application/vnd.openxmlformats-officedocument.presentationml.slide+xml"/>
  <Override PartName="/ppt/slides/slide3092.xml" ContentType="application/vnd.openxmlformats-officedocument.presentationml.slide+xml"/>
  <Override PartName="/ppt/slides/slide3329.xml" ContentType="application/vnd.openxmlformats-officedocument.presentationml.slide+xml"/>
  <Override PartName="/ppt/slides/slide3515.xml" ContentType="application/vnd.openxmlformats-officedocument.presentationml.slide+xml"/>
  <Override PartName="/ppt/slides/slide4064.xml" ContentType="application/vnd.openxmlformats-officedocument.presentationml.slide+xml"/>
  <Override PartName="/ppt/slides/slide4742.xml" ContentType="application/vnd.openxmlformats-officedocument.presentationml.slide+xml"/>
  <Override PartName="/ppt/slides/slide5291.xml" ContentType="application/vnd.openxmlformats-officedocument.presentationml.slide+xml"/>
  <Override PartName="/ppt/slides/slide494.xml" ContentType="application/vnd.openxmlformats-officedocument.presentationml.slide+xml"/>
  <Override PartName="/ppt/slides/slide1010.xml" ContentType="application/vnd.openxmlformats-officedocument.presentationml.slide+xml"/>
  <Override PartName="/ppt/slides/slide1486.xml" ContentType="application/vnd.openxmlformats-officedocument.presentationml.slide+xml"/>
  <Override PartName="/ppt/slides/slide3023.xml" ContentType="application/vnd.openxmlformats-officedocument.presentationml.slide+xml"/>
  <Override PartName="/ppt/slides/slide3499.xml" ContentType="application/vnd.openxmlformats-officedocument.presentationml.slide+xml"/>
  <Override PartName="/ppt/slides/slide3685.xml" ContentType="application/vnd.openxmlformats-officedocument.presentationml.slide+xml"/>
  <Override PartName="/ppt/slides/slide3701.xml" ContentType="application/vnd.openxmlformats-officedocument.presentationml.slide+xml"/>
  <Override PartName="/ppt/slides/slide4250.xml" ContentType="application/vnd.openxmlformats-officedocument.presentationml.slide+xml"/>
  <Override PartName="/ppt/slides/slide5036.xml" ContentType="application/vnd.openxmlformats-officedocument.presentationml.slide+xml"/>
  <Override PartName="/ppt/slides/slide5222.xml" ContentType="application/vnd.openxmlformats-officedocument.presentationml.slide+xml"/>
  <Override PartName="/ppt/slides/slide239.xml" ContentType="application/vnd.openxmlformats-officedocument.presentationml.slide+xml"/>
  <Override PartName="/ppt/slides/slide425.xml" ContentType="application/vnd.openxmlformats-officedocument.presentationml.slide+xml"/>
  <Override PartName="/ppt/slides/slide680.xml" ContentType="application/vnd.openxmlformats-officedocument.presentationml.slide+xml"/>
  <Override PartName="/ppt/slides/slide917.xml" ContentType="application/vnd.openxmlformats-officedocument.presentationml.slide+xml"/>
  <Override PartName="/ppt/slides/slide1180.xml" ContentType="application/vnd.openxmlformats-officedocument.presentationml.slide+xml"/>
  <Override PartName="/ppt/slides/slide1672.xml" ContentType="application/vnd.openxmlformats-officedocument.presentationml.slide+xml"/>
  <Override PartName="/ppt/slides/slide1909.xml" ContentType="application/vnd.openxmlformats-officedocument.presentationml.slide+xml"/>
  <Override PartName="/ppt/slides/slide2458.xml" ContentType="application/vnd.openxmlformats-officedocument.presentationml.slide+xml"/>
  <Override PartName="/ppt/slides/slide2644.xml" ContentType="application/vnd.openxmlformats-officedocument.presentationml.slide+xml"/>
  <Override PartName="/ppt/slides/slide3193.xml" ContentType="application/vnd.openxmlformats-officedocument.presentationml.slide+xml"/>
  <Override PartName="/ppt/slides/slide3871.xml" ContentType="application/vnd.openxmlformats-officedocument.presentationml.slide+xml"/>
  <Override PartName="/ppt/slides/slide4657.xml" ContentType="application/vnd.openxmlformats-officedocument.presentationml.slide+xml"/>
  <Override PartName="/ppt/slides/slide611.xml" ContentType="application/vnd.openxmlformats-officedocument.presentationml.slide+xml"/>
  <Override PartName="/ppt/slides/slide1417.xml" ContentType="application/vnd.openxmlformats-officedocument.presentationml.slide+xml"/>
  <Override PartName="/ppt/slides/slide1603.xml" ContentType="application/vnd.openxmlformats-officedocument.presentationml.slide+xml"/>
  <Override PartName="/ppt/slides/slide2152.xml" ContentType="application/vnd.openxmlformats-officedocument.presentationml.slide+xml"/>
  <Override PartName="/ppt/slides/slide2830.xml" ContentType="application/vnd.openxmlformats-officedocument.presentationml.slide+xml"/>
  <Override PartName="/ppt/slides/slide3616.xml" ContentType="application/vnd.openxmlformats-officedocument.presentationml.slide+xml"/>
  <Override PartName="/ppt/slides/slide4165.xml" ContentType="application/vnd.openxmlformats-officedocument.presentationml.slide+xml"/>
  <Override PartName="/ppt/slides/slide4351.xml" ContentType="application/vnd.openxmlformats-officedocument.presentationml.slide+xml"/>
  <Override PartName="/ppt/slides/slide4843.xml" ContentType="application/vnd.openxmlformats-officedocument.presentationml.slide+xml"/>
  <Override PartName="/ppt/slides/slide71.xml" ContentType="application/vnd.openxmlformats-officedocument.presentationml.slide+xml"/>
  <Override PartName="/ppt/slides/slide595.xml" ContentType="application/vnd.openxmlformats-officedocument.presentationml.slide+xml"/>
  <Override PartName="/ppt/slides/slide781.xml" ContentType="application/vnd.openxmlformats-officedocument.presentationml.slide+xml"/>
  <Override PartName="/ppt/slides/slide1111.xml" ContentType="application/vnd.openxmlformats-officedocument.presentationml.slide+xml"/>
  <Override PartName="/ppt/slides/slide1587.xml" ContentType="application/vnd.openxmlformats-officedocument.presentationml.slide+xml"/>
  <Override PartName="/ppt/slides/slide1773.xml" ContentType="application/vnd.openxmlformats-officedocument.presentationml.slide+xml"/>
  <Override PartName="/ppt/slides/slide2559.xml" ContentType="application/vnd.openxmlformats-officedocument.presentationml.slide+xml"/>
  <Override PartName="/ppt/slides/slide3124.xml" ContentType="application/vnd.openxmlformats-officedocument.presentationml.slide+xml"/>
  <Override PartName="/ppt/slides/slide3310.xml" ContentType="application/vnd.openxmlformats-officedocument.presentationml.slide+xml"/>
  <Override PartName="/ppt/slides/slide3786.xml" ContentType="application/vnd.openxmlformats-officedocument.presentationml.slide+xml"/>
  <Override PartName="/ppt/slides/slide3802.xml" ContentType="application/vnd.openxmlformats-officedocument.presentationml.slide+xml"/>
  <Override PartName="/ppt/slides/slide5137.xml" ContentType="application/vnd.openxmlformats-officedocument.presentationml.slide+xml"/>
  <Override PartName="/ppt/slides/slide5323.xml" ContentType="application/vnd.openxmlformats-officedocument.presentationml.slide+xml"/>
  <Override PartName="/ppt/slides/slide526.xml" ContentType="application/vnd.openxmlformats-officedocument.presentationml.slide+xml"/>
  <Override PartName="/ppt/slides/slide1095.xml" ContentType="application/vnd.openxmlformats-officedocument.presentationml.slide+xml"/>
  <Override PartName="/ppt/slides/slide1281.xml" ContentType="application/vnd.openxmlformats-officedocument.presentationml.slide+xml"/>
  <Override PartName="/ppt/slides/slide1518.xml" ContentType="application/vnd.openxmlformats-officedocument.presentationml.slide+xml"/>
  <Override PartName="/ppt/slides/slide2067.xml" ContentType="application/vnd.openxmlformats-officedocument.presentationml.slide+xml"/>
  <Override PartName="/ppt/slides/slide2745.xml" ContentType="application/vnd.openxmlformats-officedocument.presentationml.slide+xml"/>
  <Override PartName="/ppt/slides/slide3294.xml" ContentType="application/vnd.openxmlformats-officedocument.presentationml.slide+xml"/>
  <Override PartName="/ppt/slides/slide3480.xml" ContentType="application/vnd.openxmlformats-officedocument.presentationml.slide+xml"/>
  <Override PartName="/ppt/slides/slide3972.xml" ContentType="application/vnd.openxmlformats-officedocument.presentationml.slide+xml"/>
  <Override PartName="/ppt/slides/slide4758.xml" ContentType="application/vnd.openxmlformats-officedocument.presentationml.slide+xml"/>
  <Override PartName="/ppt/slides/slide4944.xml" ContentType="application/vnd.openxmlformats-officedocument.presentationml.slide+xml"/>
  <Override PartName="/ppt/slides/slide696.xml" ContentType="application/vnd.openxmlformats-officedocument.presentationml.slide+xml"/>
  <Override PartName="/ppt/slides/slide712.xml" ContentType="application/vnd.openxmlformats-officedocument.presentationml.slide+xml"/>
  <Override PartName="/ppt/slides/slide1026.xml" ContentType="application/vnd.openxmlformats-officedocument.presentationml.slide+xml"/>
  <Override PartName="/ppt/slides/slide1688.xml" ContentType="application/vnd.openxmlformats-officedocument.presentationml.slide+xml"/>
  <Override PartName="/ppt/slides/slide1704.xml" ContentType="application/vnd.openxmlformats-officedocument.presentationml.slide+xml"/>
  <Override PartName="/ppt/slides/slide2253.xml" ContentType="application/vnd.openxmlformats-officedocument.presentationml.slide+xml"/>
  <Override PartName="/ppt/slides/slide2931.xml" ContentType="application/vnd.openxmlformats-officedocument.presentationml.slide+xml"/>
  <Override PartName="/ppt/slides/slide3039.xml" ContentType="application/vnd.openxmlformats-officedocument.presentationml.slide+xml"/>
  <Override PartName="/ppt/slides/slide3225.xml" ContentType="application/vnd.openxmlformats-officedocument.presentationml.slide+xml"/>
  <Override PartName="/ppt/slides/slide3717.xml" ContentType="application/vnd.openxmlformats-officedocument.presentationml.slide+xml"/>
  <Override PartName="/ppt/slides/slide3903.xml" ContentType="application/vnd.openxmlformats-officedocument.presentationml.slide+xml"/>
  <Override PartName="/ppt/slides/slide4266.xml" ContentType="application/vnd.openxmlformats-officedocument.presentationml.slide+xml"/>
  <Override PartName="/ppt/slides/slide4452.xml" ContentType="application/vnd.openxmlformats-officedocument.presentationml.slide+xml"/>
  <Override PartName="/ppt/slides/slide5238.xml" ContentType="application/vnd.openxmlformats-officedocument.presentationml.slide+xml"/>
  <Override PartName="/ppt/slides/slide220.xml" ContentType="application/vnd.openxmlformats-officedocument.presentationml.slide+xml"/>
  <Override PartName="/ppt/slides/slide882.xml" ContentType="application/vnd.openxmlformats-officedocument.presentationml.slide+xml"/>
  <Override PartName="/ppt/slides/slide1196.xml" ContentType="application/vnd.openxmlformats-officedocument.presentationml.slide+xml"/>
  <Override PartName="/ppt/slides/slide1212.xml" ContentType="application/vnd.openxmlformats-officedocument.presentationml.slide+xml"/>
  <Override PartName="/ppt/slides/slide1874.xml" ContentType="application/vnd.openxmlformats-officedocument.presentationml.slide+xml"/>
  <Override PartName="/ppt/slides/slide3411.xml" ContentType="application/vnd.openxmlformats-officedocument.presentationml.slide+xml"/>
  <Override PartName="/ppt/slides/slide3887.xml" ContentType="application/vnd.openxmlformats-officedocument.presentationml.slide+xml"/>
  <Override PartName="/ppt/slides/slide390.xml" ContentType="application/vnd.openxmlformats-officedocument.presentationml.slide+xml"/>
  <Override PartName="/ppt/slides/slide627.xml" ContentType="application/vnd.openxmlformats-officedocument.presentationml.slide+xml"/>
  <Override PartName="/ppt/slides/slide813.xml" ContentType="application/vnd.openxmlformats-officedocument.presentationml.slide+xml"/>
  <Override PartName="/ppt/slides/slide1382.xml" ContentType="application/vnd.openxmlformats-officedocument.presentationml.slide+xml"/>
  <Override PartName="/ppt/slides/slide1619.xml" ContentType="application/vnd.openxmlformats-officedocument.presentationml.slide+xml"/>
  <Override PartName="/ppt/slides/slide2168.xml" ContentType="application/vnd.openxmlformats-officedocument.presentationml.slide+xml"/>
  <Override PartName="/ppt/slides/slide2354.xml" ContentType="application/vnd.openxmlformats-officedocument.presentationml.slide+xml"/>
  <Override PartName="/ppt/slides/slide2846.xml" ContentType="application/vnd.openxmlformats-officedocument.presentationml.slide+xml"/>
  <Override PartName="/ppt/slides/slide3395.xml" ContentType="application/vnd.openxmlformats-officedocument.presentationml.slide+xml"/>
  <Override PartName="/ppt/slides/slide3581.xml" ContentType="application/vnd.openxmlformats-officedocument.presentationml.slide+xml"/>
  <Override PartName="/ppt/slides/slide3818.xml" ContentType="application/vnd.openxmlformats-officedocument.presentationml.slide+xml"/>
  <Override PartName="/ppt/slides/slide4367.xml" ContentType="application/vnd.openxmlformats-officedocument.presentationml.slide+xml"/>
  <Override PartName="/ppt/slides/slide4859.xml" ContentType="application/vnd.openxmlformats-officedocument.presentationml.slide+xml"/>
  <Override PartName="/ppt/slides/slide87.xml" ContentType="application/vnd.openxmlformats-officedocument.presentationml.slide+xml"/>
  <Override PartName="/ppt/slides/slide135.xml" ContentType="application/vnd.openxmlformats-officedocument.presentationml.slide+xml"/>
  <Override PartName="/ppt/slides/slide321.xml" ContentType="application/vnd.openxmlformats-officedocument.presentationml.slide+xml"/>
  <Override PartName="/ppt/slides/slide797.xml" ContentType="application/vnd.openxmlformats-officedocument.presentationml.slide+xml"/>
  <Override PartName="/ppt/slides/slide1127.xml" ContentType="application/vnd.openxmlformats-officedocument.presentationml.slide+xml"/>
  <Override PartName="/ppt/slides/slide1313.xml" ContentType="application/vnd.openxmlformats-officedocument.presentationml.slide+xml"/>
  <Override PartName="/ppt/slides/slide1789.xml" ContentType="application/vnd.openxmlformats-officedocument.presentationml.slide+xml"/>
  <Override PartName="/ppt/slides/slide1805.xml" ContentType="application/vnd.openxmlformats-officedocument.presentationml.slide+xml"/>
  <Override PartName="/ppt/slides/slide2540.xml" ContentType="application/vnd.openxmlformats-officedocument.presentationml.slide+xml"/>
  <Override PartName="/ppt/slides/slide3326.xml" ContentType="application/vnd.openxmlformats-officedocument.presentationml.slide+xml"/>
  <Override PartName="/ppt/slides/slide4553.xml" ContentType="application/vnd.openxmlformats-officedocument.presentationml.slide+xml"/>
  <Override PartName="/ppt/slides/slide5339.xml" ContentType="application/vnd.openxmlformats-officedocument.presentationml.slide+xml"/>
  <Override PartName="/ppt/slides/slide491.xml" ContentType="application/vnd.openxmlformats-officedocument.presentationml.slide+xml"/>
  <Override PartName="/ppt/slides/slide983.xml" ContentType="application/vnd.openxmlformats-officedocument.presentationml.slide+xml"/>
  <Override PartName="/ppt/slides/slide1297.xml" ContentType="application/vnd.openxmlformats-officedocument.presentationml.slide+xml"/>
  <Override PartName="/ppt/slides/slide1483.xml" ContentType="application/vnd.openxmlformats-officedocument.presentationml.slide+xml"/>
  <Override PartName="/ppt/slides/slide1975.xml" ContentType="application/vnd.openxmlformats-officedocument.presentationml.slide+xml"/>
  <Override PartName="/ppt/slides/slide2947.xml" ContentType="application/vnd.openxmlformats-officedocument.presentationml.slide+xml"/>
  <Override PartName="/ppt/slides/slide3496.xml" ContentType="application/vnd.openxmlformats-officedocument.presentationml.slide+xml"/>
  <Override PartName="/ppt/slides/slide3512.xml" ContentType="application/vnd.openxmlformats-officedocument.presentationml.slide+xml"/>
  <Override PartName="/ppt/slides/slide3988.xml" ContentType="application/vnd.openxmlformats-officedocument.presentationml.slide+xml"/>
  <Override PartName="/ppt/slides/slide4061.xml" ContentType="application/vnd.openxmlformats-officedocument.presentationml.slide+xml"/>
  <Override PartName="/ppt/slides/slide5033.xml" ContentType="application/vnd.openxmlformats-officedocument.presentationml.slide+xml"/>
  <Override PartName="/ppt/slides/slide18.xml" ContentType="application/vnd.openxmlformats-officedocument.presentationml.slide+xml"/>
  <Override PartName="/ppt/slides/slide236.xml" ContentType="application/vnd.openxmlformats-officedocument.presentationml.slide+xml"/>
  <Override PartName="/ppt/slides/slide728.xml" ContentType="application/vnd.openxmlformats-officedocument.presentationml.slide+xml"/>
  <Override PartName="/ppt/slides/slide914.xml" ContentType="application/vnd.openxmlformats-officedocument.presentationml.slide+xml"/>
  <Override PartName="/ppt/slides/slide1228.xml" ContentType="application/vnd.openxmlformats-officedocument.presentationml.slide+xml"/>
  <Override PartName="/ppt/slides/slide1906.xml" ContentType="application/vnd.openxmlformats-officedocument.presentationml.slide+xml"/>
  <Override PartName="/ppt/slides/slide2269.xml" ContentType="application/vnd.openxmlformats-officedocument.presentationml.slide+xml"/>
  <Override PartName="/ppt/slides/slide2455.xml" ContentType="application/vnd.openxmlformats-officedocument.presentationml.slide+xml"/>
  <Override PartName="/ppt/slides/slide3020.xml" ContentType="application/vnd.openxmlformats-officedocument.presentationml.slide+xml"/>
  <Override PartName="/ppt/slides/slide3682.xml" ContentType="application/vnd.openxmlformats-officedocument.presentationml.slide+xml"/>
  <Override PartName="/ppt/slides/slide3919.xml" ContentType="application/vnd.openxmlformats-officedocument.presentationml.slide+xml"/>
  <Override PartName="/ppt/slides/slide4468.xml" ContentType="application/vnd.openxmlformats-officedocument.presentationml.slide+xml"/>
  <Override PartName="/ppt/slides/slide422.xml" ContentType="application/vnd.openxmlformats-officedocument.presentationml.slide+xml"/>
  <Override PartName="/ppt/slides/slide898.xml" ContentType="application/vnd.openxmlformats-officedocument.presentationml.slide+xml"/>
  <Override PartName="/ppt/slides/slide1414.xml" ContentType="application/vnd.openxmlformats-officedocument.presentationml.slide+xml"/>
  <Override PartName="/ppt/slides/slide2641.xml" ContentType="application/vnd.openxmlformats-officedocument.presentationml.slide+xml"/>
  <Override PartName="/ppt/slides/slide3190.xml" ContentType="application/vnd.openxmlformats-officedocument.presentationml.slide+xml"/>
  <Override PartName="/ppt/slides/slide3427.xml" ContentType="application/vnd.openxmlformats-officedocument.presentationml.slide+xml"/>
  <Override PartName="/ppt/slides/slide3613.xml" ContentType="application/vnd.openxmlformats-officedocument.presentationml.slide+xml"/>
  <Override PartName="/ppt/slides/slide4162.xml" ContentType="application/vnd.openxmlformats-officedocument.presentationml.slide+xml"/>
  <Override PartName="/ppt/slides/slide4654.xml" ContentType="application/vnd.openxmlformats-officedocument.presentationml.slide+xml"/>
  <Override PartName="/ppt/slides/slide4840.xml" ContentType="application/vnd.openxmlformats-officedocument.presentationml.slide+xml"/>
  <Override PartName="/ppt/slides/slide592.xml" ContentType="application/vnd.openxmlformats-officedocument.presentationml.slide+xml"/>
  <Override PartName="/ppt/slides/slide829.xml" ContentType="application/vnd.openxmlformats-officedocument.presentationml.slide+xml"/>
  <Override PartName="/ppt/slides/slide1398.xml" ContentType="application/vnd.openxmlformats-officedocument.presentationml.slide+xml"/>
  <Override PartName="/ppt/slides/slide1584.xml" ContentType="application/vnd.openxmlformats-officedocument.presentationml.slide+xml"/>
  <Override PartName="/ppt/slides/slide1600.xml" ContentType="application/vnd.openxmlformats-officedocument.presentationml.slide+xml"/>
  <Override PartName="/ppt/slides/slide3121.xml" ContentType="application/vnd.openxmlformats-officedocument.presentationml.slide+xml"/>
  <Override PartName="/ppt/slides/slide3597.xml" ContentType="application/vnd.openxmlformats-officedocument.presentationml.slide+xml"/>
  <Override PartName="/ppt/slides/slide5134.xml" ContentType="application/vnd.openxmlformats-officedocument.presentationml.slide+xml"/>
  <Override PartName="/ppt/slides/slide337.xml" ContentType="application/vnd.openxmlformats-officedocument.presentationml.slide+xml"/>
  <Override PartName="/ppt/slides/slide999.xml" ContentType="application/vnd.openxmlformats-officedocument.presentationml.slide+xml"/>
  <Override PartName="/ppt/slides/slide1092.xml" ContentType="application/vnd.openxmlformats-officedocument.presentationml.slide+xml"/>
  <Override PartName="/ppt/slides/slide1329.xml" ContentType="application/vnd.openxmlformats-officedocument.presentationml.slide+xml"/>
  <Override PartName="/ppt/slides/slide1770.xml" ContentType="application/vnd.openxmlformats-officedocument.presentationml.slide+xml"/>
  <Override PartName="/ppt/slides/slide2556.xml" ContentType="application/vnd.openxmlformats-officedocument.presentationml.slide+xml"/>
  <Override PartName="/ppt/slides/slide2742.xml" ContentType="application/vnd.openxmlformats-officedocument.presentationml.slide+xml"/>
  <Override PartName="/ppt/slides/slide3291.xml" ContentType="application/vnd.openxmlformats-officedocument.presentationml.slide+xml"/>
  <Override PartName="/ppt/slides/slide3783.xml" ContentType="application/vnd.openxmlformats-officedocument.presentationml.slide+xml"/>
  <Override PartName="/ppt/slides/slide4569.xml" ContentType="application/vnd.openxmlformats-officedocument.presentationml.slide+xml"/>
  <Override PartName="/ppt/slides/slide4755.xml" ContentType="application/vnd.openxmlformats-officedocument.presentationml.slide+xml"/>
  <Override PartName="/ppt/slides/slide5320.xml" ContentType="application/vnd.openxmlformats-officedocument.presentationml.slide+xml"/>
  <Override PartName="/ppt/slides/slide523.xml" ContentType="application/vnd.openxmlformats-officedocument.presentationml.slide+xml"/>
  <Override PartName="/ppt/slides/slide1023.xml" ContentType="application/vnd.openxmlformats-officedocument.presentationml.slide+xml"/>
  <Override PartName="/ppt/slides/slide1499.xml" ContentType="application/vnd.openxmlformats-officedocument.presentationml.slide+xml"/>
  <Override PartName="/ppt/slides/slide1515.xml" ContentType="application/vnd.openxmlformats-officedocument.presentationml.slide+xml"/>
  <Override PartName="/ppt/slides/slide1701.xml" ContentType="application/vnd.openxmlformats-officedocument.presentationml.slide+xml"/>
  <Override PartName="/ppt/slides/slide2064.xml" ContentType="application/vnd.openxmlformats-officedocument.presentationml.slide+xml"/>
  <Override PartName="/ppt/slides/slide2250.xml" ContentType="application/vnd.openxmlformats-officedocument.presentationml.slide+xml"/>
  <Override PartName="/ppt/slides/slide3036.xml" ContentType="application/vnd.openxmlformats-officedocument.presentationml.slide+xml"/>
  <Override PartName="/ppt/slides/slide3528.xml" ContentType="application/vnd.openxmlformats-officedocument.presentationml.slide+xml"/>
  <Override PartName="/ppt/slides/slide3714.xml" ContentType="application/vnd.openxmlformats-officedocument.presentationml.slide+xml"/>
  <Override PartName="/ppt/slides/slide4077.xml" ContentType="application/vnd.openxmlformats-officedocument.presentationml.slide+xml"/>
  <Override PartName="/ppt/slides/slide4263.xml" ContentType="application/vnd.openxmlformats-officedocument.presentationml.slide+xml"/>
  <Override PartName="/ppt/slides/slide4941.xml" ContentType="application/vnd.openxmlformats-officedocument.presentationml.slide+xml"/>
  <Override PartName="/ppt/slides/slide5049.xml" ContentType="application/vnd.openxmlformats-officedocument.presentationml.slide+xml"/>
  <Override PartName="/ppt/slides/slide693.xml" ContentType="application/vnd.openxmlformats-officedocument.presentationml.slide+xml"/>
  <Override PartName="/ppt/slides/slide1685.xml" ContentType="application/vnd.openxmlformats-officedocument.presentationml.slide+xml"/>
  <Override PartName="/ppt/slides/slide1871.xml" ContentType="application/vnd.openxmlformats-officedocument.presentationml.slide+xml"/>
  <Override PartName="/ppt/slides/slide3222.xml" ContentType="application/vnd.openxmlformats-officedocument.presentationml.slide+xml"/>
  <Override PartName="/ppt/slides/slide3698.xml" ContentType="application/vnd.openxmlformats-officedocument.presentationml.slide+xml"/>
  <Override PartName="/ppt/slides/slide3884.xml" ContentType="application/vnd.openxmlformats-officedocument.presentationml.slide+xml"/>
  <Override PartName="/ppt/slides/slide3900.xml" ContentType="application/vnd.openxmlformats-officedocument.presentationml.slide+xml"/>
  <Override PartName="/ppt/slides/slide4008.xml" ContentType="application/vnd.openxmlformats-officedocument.presentationml.slide+xml"/>
  <Override PartName="/ppt/slides/slide5235.xml" ContentType="application/vnd.openxmlformats-officedocument.presentationml.slide+xml"/>
  <Override PartName="/ppt/slides/slide9.xml" ContentType="application/vnd.openxmlformats-officedocument.presentationml.slide+xml"/>
  <Override PartName="/ppt/slides/slide438.xml" ContentType="application/vnd.openxmlformats-officedocument.presentationml.slide+xml"/>
  <Override PartName="/ppt/slides/slide624.xml" ContentType="application/vnd.openxmlformats-officedocument.presentationml.slide+xml"/>
  <Override PartName="/ppt/slides/slide1193.xml" ContentType="application/vnd.openxmlformats-officedocument.presentationml.slide+xml"/>
  <Override PartName="/ppt/slides/slide1616.xml" ContentType="application/vnd.openxmlformats-officedocument.presentationml.slide+xml"/>
  <Override PartName="/ppt/slides/slide2165.xml" ContentType="application/vnd.openxmlformats-officedocument.presentationml.slide+xml"/>
  <Override PartName="/ppt/slides/slide2657.xml" ContentType="application/vnd.openxmlformats-officedocument.presentationml.slide+xml"/>
  <Override PartName="/ppt/slides/slide2843.xml" ContentType="application/vnd.openxmlformats-officedocument.presentationml.slide+xml"/>
  <Override PartName="/ppt/slides/slide3392.xml" ContentType="application/vnd.openxmlformats-officedocument.presentationml.slide+xml"/>
  <Override PartName="/ppt/slides/slide3629.xml" ContentType="application/vnd.openxmlformats-officedocument.presentationml.slide+xml"/>
  <Override PartName="/ppt/slides/slide4178.xml" ContentType="application/vnd.openxmlformats-officedocument.presentationml.slide+xml"/>
  <Override PartName="/ppt/slides/slide4856.xml" ContentType="application/vnd.openxmlformats-officedocument.presentationml.slide+xml"/>
  <Override PartName="/ppt/slides/slide132.xml" ContentType="application/vnd.openxmlformats-officedocument.presentationml.slide+xml"/>
  <Override PartName="/ppt/slides/slide794.xml" ContentType="application/vnd.openxmlformats-officedocument.presentationml.slide+xml"/>
  <Override PartName="/ppt/slides/slide810.xml" ContentType="application/vnd.openxmlformats-officedocument.presentationml.slide+xml"/>
  <Override PartName="/ppt/slides/slide1124.xml" ContentType="application/vnd.openxmlformats-officedocument.presentationml.slide+xml"/>
  <Override PartName="/ppt/slides/slide1802.xml" ContentType="application/vnd.openxmlformats-officedocument.presentationml.slide+xml"/>
  <Override PartName="/ppt/slides/slide2351.xml" ContentType="application/vnd.openxmlformats-officedocument.presentationml.slide+xml"/>
  <Override PartName="/ppt/slides/slide3137.xml" ContentType="application/vnd.openxmlformats-officedocument.presentationml.slide+xml"/>
  <Override PartName="/ppt/slides/slide3799.xml" ContentType="application/vnd.openxmlformats-officedocument.presentationml.slide+xml"/>
  <Override PartName="/ppt/slides/slide3815.xml" ContentType="application/vnd.openxmlformats-officedocument.presentationml.slide+xml"/>
  <Override PartName="/ppt/slides/slide4364.xml" ContentType="application/vnd.openxmlformats-officedocument.presentationml.slide+xml"/>
  <Override PartName="/ppt/slides/slide4550.xml" ContentType="application/vnd.openxmlformats-officedocument.presentationml.slide+xml"/>
  <Override PartName="/ppt/slides/slide5336.xml" ContentType="application/vnd.openxmlformats-officedocument.presentationml.slide+xml"/>
  <Override PartName="/ppt/slides/slide84.xml" ContentType="application/vnd.openxmlformats-officedocument.presentationml.slide+xml"/>
  <Override PartName="/ppt/slides/slide539.xml" ContentType="application/vnd.openxmlformats-officedocument.presentationml.slide+xml"/>
  <Override PartName="/ppt/slides/slide980.xml" ContentType="application/vnd.openxmlformats-officedocument.presentationml.slide+xml"/>
  <Override PartName="/ppt/slides/slide1294.xml" ContentType="application/vnd.openxmlformats-officedocument.presentationml.slide+xml"/>
  <Override PartName="/ppt/slides/slide1310.xml" ContentType="application/vnd.openxmlformats-officedocument.presentationml.slide+xml"/>
  <Override PartName="/ppt/slides/slide1786.xml" ContentType="application/vnd.openxmlformats-officedocument.presentationml.slide+xml"/>
  <Override PartName="/ppt/slides/slide1972.xml" ContentType="application/vnd.openxmlformats-officedocument.presentationml.slide+xml"/>
  <Override PartName="/ppt/slides/slide2758.xml" ContentType="application/vnd.openxmlformats-officedocument.presentationml.slide+xml"/>
  <Override PartName="/ppt/slides/slide3323.xml" ContentType="application/vnd.openxmlformats-officedocument.presentationml.slide+xml"/>
  <Override PartName="/ppt/slides/slide3985.xml" ContentType="application/vnd.openxmlformats-officedocument.presentationml.slide+xml"/>
  <Override PartName="/ppt/slides/slide4109.xml" ContentType="application/vnd.openxmlformats-officedocument.presentationml.slide+xml"/>
  <Override PartName="/ppt/slides/slide15.xml" ContentType="application/vnd.openxmlformats-officedocument.presentationml.slide+xml"/>
  <Override PartName="/ppt/slides/slide725.xml" ContentType="application/vnd.openxmlformats-officedocument.presentationml.slide+xml"/>
  <Override PartName="/ppt/slides/slide1039.xml" ContentType="application/vnd.openxmlformats-officedocument.presentationml.slide+xml"/>
  <Override PartName="/ppt/slides/slide1480.xml" ContentType="application/vnd.openxmlformats-officedocument.presentationml.slide+xml"/>
  <Override PartName="/ppt/slides/slide1717.xml" ContentType="application/vnd.openxmlformats-officedocument.presentationml.slide+xml"/>
  <Override PartName="/ppt/slides/slide2266.xml" ContentType="application/vnd.openxmlformats-officedocument.presentationml.slide+xml"/>
  <Override PartName="/ppt/slides/slide2944.xml" ContentType="application/vnd.openxmlformats-officedocument.presentationml.slide+xml"/>
  <Override PartName="/ppt/slides/slide3493.xml" ContentType="application/vnd.openxmlformats-officedocument.presentationml.slide+xml"/>
  <Override PartName="/ppt/slides/slide4279.xml" ContentType="application/vnd.openxmlformats-officedocument.presentationml.slide+xml"/>
  <Override PartName="/ppt/slides/slide4465.xml" ContentType="application/vnd.openxmlformats-officedocument.presentationml.slide+xml"/>
  <Override PartName="/ppt/slides/slide4957.xml" ContentType="application/vnd.openxmlformats-officedocument.presentationml.slide+xml"/>
  <Override PartName="/ppt/slides/slide5030.xml" ContentType="application/vnd.openxmlformats-officedocument.presentationml.slide+xml"/>
  <Override PartName="/ppt/slides/slide233.xml" ContentType="application/vnd.openxmlformats-officedocument.presentationml.slide+xml"/>
  <Override PartName="/ppt/slides/slide895.xml" ContentType="application/vnd.openxmlformats-officedocument.presentationml.slide+xml"/>
  <Override PartName="/ppt/slides/slide911.xml" ContentType="application/vnd.openxmlformats-officedocument.presentationml.slide+xml"/>
  <Override PartName="/ppt/slides/slide1225.xml" ContentType="application/vnd.openxmlformats-officedocument.presentationml.slide+xml"/>
  <Override PartName="/ppt/slides/slide1411.xml" ContentType="application/vnd.openxmlformats-officedocument.presentationml.slide+xml"/>
  <Override PartName="/ppt/slides/slide1887.xml" ContentType="application/vnd.openxmlformats-officedocument.presentationml.slide+xml"/>
  <Override PartName="/ppt/slides/slide1903.xml" ContentType="application/vnd.openxmlformats-officedocument.presentationml.slide+xml"/>
  <Override PartName="/ppt/slides/slide2452.xml" ContentType="application/vnd.openxmlformats-officedocument.presentationml.slide+xml"/>
  <Override PartName="/ppt/slides/slide3238.xml" ContentType="application/vnd.openxmlformats-officedocument.presentationml.slide+xml"/>
  <Override PartName="/ppt/slides/slide3424.xml" ContentType="application/vnd.openxmlformats-officedocument.presentationml.slide+xml"/>
  <Override PartName="/ppt/slides/slide3916.xml" ContentType="application/vnd.openxmlformats-officedocument.presentationml.slide+xml"/>
  <Override PartName="/ppt/slides/slide4651.xml" ContentType="application/vnd.openxmlformats-officedocument.presentationml.slide+xml"/>
  <Override PartName="/ppt/slides/slide1395.xml" ContentType="application/vnd.openxmlformats-officedocument.presentationml.slide+xml"/>
  <Override PartName="/ppt/slides/slide2859.xml" ContentType="application/vnd.openxmlformats-officedocument.presentationml.slide+xml"/>
  <Override PartName="/ppt/slides/slide3594.xml" ContentType="application/vnd.openxmlformats-officedocument.presentationml.slide+xml"/>
  <Override PartName="/ppt/slides/slide3610.xml" ContentType="application/vnd.openxmlformats-officedocument.presentationml.slide+xml"/>
  <Override PartName="/ppt/slides/slide5131.xml" ContentType="application/vnd.openxmlformats-officedocument.presentationml.slide+xml"/>
  <Override PartName="/ppt/slides/slide148.xml" ContentType="application/vnd.openxmlformats-officedocument.presentationml.slide+xml"/>
  <Override PartName="/ppt/slides/slide826.xml" ContentType="application/vnd.openxmlformats-officedocument.presentationml.slide+xml"/>
  <Override PartName="/ppt/slides/slide1581.xml" ContentType="application/vnd.openxmlformats-officedocument.presentationml.slide+xml"/>
  <Override PartName="/ppt/slides/slide1818.xml" ContentType="application/vnd.openxmlformats-officedocument.presentationml.slide+xml"/>
  <Override PartName="/ppt/slides/slide2367.xml" ContentType="application/vnd.openxmlformats-officedocument.presentationml.slide+xml"/>
  <Override PartName="/ppt/slides/slide2553.xml" ContentType="application/vnd.openxmlformats-officedocument.presentationml.slide+xml"/>
  <Override PartName="/ppt/slides/slide3339.xml" ContentType="application/vnd.openxmlformats-officedocument.presentationml.slide+xml"/>
  <Override PartName="/ppt/slides/slide3780.xml" ContentType="application/vnd.openxmlformats-officedocument.presentationml.slide+xml"/>
  <Override PartName="/ppt/slides/slide4566.xml" ContentType="application/vnd.openxmlformats-officedocument.presentationml.slide+xml"/>
  <Override PartName="/ppt/slides/slide334.xml" ContentType="application/vnd.openxmlformats-officedocument.presentationml.slide+xml"/>
  <Override PartName="/ppt/slides/slide520.xml" ContentType="application/vnd.openxmlformats-officedocument.presentationml.slide+xml"/>
  <Override PartName="/ppt/slides/slide996.xml" ContentType="application/vnd.openxmlformats-officedocument.presentationml.slide+xml"/>
  <Override PartName="/ppt/slides/slide1326.xml" ContentType="application/vnd.openxmlformats-officedocument.presentationml.slide+xml"/>
  <Override PartName="/ppt/slides/slide1512.xml" ContentType="application/vnd.openxmlformats-officedocument.presentationml.slide+xml"/>
  <Override PartName="/ppt/slides/slide1988.xml" ContentType="application/vnd.openxmlformats-officedocument.presentationml.slide+xml"/>
  <Override PartName="/ppt/slides/slide2061.xml" ContentType="application/vnd.openxmlformats-officedocument.presentationml.slide+xml"/>
  <Override PartName="/ppt/slides/slide3525.xml" ContentType="application/vnd.openxmlformats-officedocument.presentationml.slide+xml"/>
  <Override PartName="/ppt/slides/slide4074.xml" ContentType="application/vnd.openxmlformats-officedocument.presentationml.slide+xml"/>
  <Override PartName="/ppt/slides/slide4260.xml" ContentType="application/vnd.openxmlformats-officedocument.presentationml.slide+xml"/>
  <Override PartName="/ppt/slides/slide4752.xml" ContentType="application/vnd.openxmlformats-officedocument.presentationml.slide+xml"/>
  <Override PartName="/ppt/slides/slide690.xml" ContentType="application/vnd.openxmlformats-officedocument.presentationml.slide+xml"/>
  <Override PartName="/ppt/slides/slide927.xml" ContentType="application/vnd.openxmlformats-officedocument.presentationml.slide+xml"/>
  <Override PartName="/ppt/slides/slide1020.xml" ContentType="application/vnd.openxmlformats-officedocument.presentationml.slide+xml"/>
  <Override PartName="/ppt/slides/slide1496.xml" ContentType="application/vnd.openxmlformats-officedocument.presentationml.slide+xml"/>
  <Override PartName="/ppt/slides/slide1682.xml" ContentType="application/vnd.openxmlformats-officedocument.presentationml.slide+xml"/>
  <Override PartName="/ppt/slides/slide1919.xml" ContentType="application/vnd.openxmlformats-officedocument.presentationml.slide+xml"/>
  <Override PartName="/ppt/slides/slide2468.xml" ContentType="application/vnd.openxmlformats-officedocument.presentationml.slide+xml"/>
  <Override PartName="/ppt/slides/slide3033.xml" ContentType="application/vnd.openxmlformats-officedocument.presentationml.slide+xml"/>
  <Override PartName="/ppt/slides/slide3695.xml" ContentType="application/vnd.openxmlformats-officedocument.presentationml.slide+xml"/>
  <Override PartName="/ppt/slides/slide3711.xml" ContentType="application/vnd.openxmlformats-officedocument.presentationml.slide+xml"/>
  <Override PartName="/ppt/slides/slide4005.xml" ContentType="application/vnd.openxmlformats-officedocument.presentationml.slide+xml"/>
  <Override PartName="/ppt/slides/slide5046.xml" ContentType="application/vnd.openxmlformats-officedocument.presentationml.slide+xml"/>
  <Override PartName="/ppt/slides/slide5232.xml" ContentType="application/vnd.openxmlformats-officedocument.presentationml.slide+xml"/>
  <Override PartName="/ppt/slides/slide6.xml" ContentType="application/vnd.openxmlformats-officedocument.presentationml.slide+xml"/>
  <Override PartName="/ppt/slides/slide249.xml" ContentType="application/vnd.openxmlformats-officedocument.presentationml.slide+xml"/>
  <Override PartName="/ppt/slides/slide435.xml" ContentType="application/vnd.openxmlformats-officedocument.presentationml.slide+xml"/>
  <Override PartName="/ppt/slides/slide1190.xml" ContentType="application/vnd.openxmlformats-officedocument.presentationml.slide+xml"/>
  <Override PartName="/ppt/slides/slide1427.xml" ContentType="application/vnd.openxmlformats-officedocument.presentationml.slide+xml"/>
  <Override PartName="/ppt/slides/slide2654.xml" ContentType="application/vnd.openxmlformats-officedocument.presentationml.slide+xml"/>
  <Override PartName="/ppt/slides/slide3881.xml" ContentType="application/vnd.openxmlformats-officedocument.presentationml.slide+xml"/>
  <Override PartName="/ppt/slides/slide4667.xml" ContentType="application/vnd.openxmlformats-officedocument.presentationml.slide+xml"/>
  <Override PartName="/ppt/slides/slide4853.xml" ContentType="application/vnd.openxmlformats-officedocument.presentationml.slide+xml"/>
  <Override PartName="/ppt/slideMasters/slideMaster1.xml" ContentType="application/vnd.openxmlformats-officedocument.presentationml.slideMaster+xml"/>
  <Override PartName="/ppt/slides/slide621.xml" ContentType="application/vnd.openxmlformats-officedocument.presentationml.slide+xml"/>
  <Override PartName="/ppt/slides/slide1597.xml" ContentType="application/vnd.openxmlformats-officedocument.presentationml.slide+xml"/>
  <Override PartName="/ppt/slides/slide1613.xml" ContentType="application/vnd.openxmlformats-officedocument.presentationml.slide+xml"/>
  <Override PartName="/ppt/slides/slide2162.xml" ContentType="application/vnd.openxmlformats-officedocument.presentationml.slide+xml"/>
  <Override PartName="/ppt/slides/slide2840.xml" ContentType="application/vnd.openxmlformats-officedocument.presentationml.slide+xml"/>
  <Override PartName="/ppt/slides/slide3134.xml" ContentType="application/vnd.openxmlformats-officedocument.presentationml.slide+xml"/>
  <Override PartName="/ppt/slides/slide3626.xml" ContentType="application/vnd.openxmlformats-officedocument.presentationml.slide+xml"/>
  <Override PartName="/ppt/slides/slide3812.xml" ContentType="application/vnd.openxmlformats-officedocument.presentationml.slide+xml"/>
  <Override PartName="/ppt/slides/slide4175.xml" ContentType="application/vnd.openxmlformats-officedocument.presentationml.slide+xml"/>
  <Override PartName="/ppt/slides/slide4361.xml" ContentType="application/vnd.openxmlformats-officedocument.presentationml.slide+xml"/>
  <Override PartName="/ppt/slides/slide5147.xml" ContentType="application/vnd.openxmlformats-officedocument.presentationml.slide+xml"/>
  <Override PartName="/ppt/slides/slide81.xml" ContentType="application/vnd.openxmlformats-officedocument.presentationml.slide+xml"/>
  <Override PartName="/ppt/slides/slide791.xml" ContentType="application/vnd.openxmlformats-officedocument.presentationml.slide+xml"/>
  <Override PartName="/ppt/slides/slide1121.xml" ContentType="application/vnd.openxmlformats-officedocument.presentationml.slide+xml"/>
  <Override PartName="/ppt/slides/slide1783.xml" ContentType="application/vnd.openxmlformats-officedocument.presentationml.slide+xml"/>
  <Override PartName="/ppt/slides/slide2569.xml" ContentType="application/vnd.openxmlformats-officedocument.presentationml.slide+xml"/>
  <Override PartName="/ppt/slides/slide3320.xml" ContentType="application/vnd.openxmlformats-officedocument.presentationml.slide+xml"/>
  <Override PartName="/ppt/slides/slide3796.xml" ContentType="application/vnd.openxmlformats-officedocument.presentationml.slide+xml"/>
  <Override PartName="/ppt/slides/slide3982.xml" ContentType="application/vnd.openxmlformats-officedocument.presentationml.slide+xml"/>
  <Override PartName="/ppt/slides/slide4106.xml" ContentType="application/vnd.openxmlformats-officedocument.presentationml.slide+xml"/>
  <Override PartName="/ppt/slides/slide5333.xml" ContentType="application/vnd.openxmlformats-officedocument.presentationml.slide+xml"/>
  <Default Extension="rels" ContentType="application/vnd.openxmlformats-package.relationships+xml"/>
  <Override PartName="/ppt/slides/slide536.xml" ContentType="application/vnd.openxmlformats-officedocument.presentationml.slide+xml"/>
  <Override PartName="/ppt/slides/slide722.xml" ContentType="application/vnd.openxmlformats-officedocument.presentationml.slide+xml"/>
  <Override PartName="/ppt/slides/slide1291.xml" ContentType="application/vnd.openxmlformats-officedocument.presentationml.slide+xml"/>
  <Override PartName="/ppt/slides/slide1528.xml" ContentType="application/vnd.openxmlformats-officedocument.presentationml.slide+xml"/>
  <Override PartName="/ppt/slides/slide2077.xml" ContentType="application/vnd.openxmlformats-officedocument.presentationml.slide+xml"/>
  <Override PartName="/ppt/slides/slide2263.xml" ContentType="application/vnd.openxmlformats-officedocument.presentationml.slide+xml"/>
  <Override PartName="/ppt/slides/slide2755.xml" ContentType="application/vnd.openxmlformats-officedocument.presentationml.slide+xml"/>
  <Override PartName="/ppt/slides/slide2941.xml" ContentType="application/vnd.openxmlformats-officedocument.presentationml.slide+xml"/>
  <Override PartName="/ppt/slides/slide3490.xml" ContentType="application/vnd.openxmlformats-officedocument.presentationml.slide+xml"/>
  <Override PartName="/ppt/slides/slide3727.xml" ContentType="application/vnd.openxmlformats-officedocument.presentationml.slide+xml"/>
  <Override PartName="/ppt/slides/slide4276.xml" ContentType="application/vnd.openxmlformats-officedocument.presentationml.slide+xml"/>
  <Override PartName="/ppt/slides/slide4768.xml" ContentType="application/vnd.openxmlformats-officedocument.presentationml.slide+xml"/>
  <Override PartName="/ppt/slides/slide4954.xml" ContentType="application/vnd.openxmlformats-officedocument.presentationml.slide+xml"/>
  <Override PartName="/ppt/slides/slide12.xml" ContentType="application/vnd.openxmlformats-officedocument.presentationml.slide+xml"/>
  <Override PartName="/ppt/slides/slide230.xml" ContentType="application/vnd.openxmlformats-officedocument.presentationml.slide+xml"/>
  <Override PartName="/ppt/slides/slide1036.xml" ContentType="application/vnd.openxmlformats-officedocument.presentationml.slide+xml"/>
  <Override PartName="/ppt/slides/slide1222.xml" ContentType="application/vnd.openxmlformats-officedocument.presentationml.slide+xml"/>
  <Override PartName="/ppt/slides/slide1698.xml" ContentType="application/vnd.openxmlformats-officedocument.presentationml.slide+xml"/>
  <Override PartName="/ppt/slides/slide1714.xml" ContentType="application/vnd.openxmlformats-officedocument.presentationml.slide+xml"/>
  <Override PartName="/ppt/slides/slide1900.xml" ContentType="application/vnd.openxmlformats-officedocument.presentationml.slide+xml"/>
  <Override PartName="/ppt/slides/slide2008.xml" ContentType="application/vnd.openxmlformats-officedocument.presentationml.slide+xml"/>
  <Override PartName="/ppt/slides/slide3049.xml" ContentType="application/vnd.openxmlformats-officedocument.presentationml.slide+xml"/>
  <Override PartName="/ppt/slides/slide3235.xml" ContentType="application/vnd.openxmlformats-officedocument.presentationml.slide+xml"/>
  <Override PartName="/ppt/slides/slide3913.xml" ContentType="application/vnd.openxmlformats-officedocument.presentationml.slide+xml"/>
  <Override PartName="/ppt/slides/slide4462.xml" ContentType="application/vnd.openxmlformats-officedocument.presentationml.slide+xml"/>
  <Override PartName="/ppt/slides/slide5248.xml" ContentType="application/vnd.openxmlformats-officedocument.presentationml.slide+xml"/>
  <Override PartName="/ppt/slideLayouts/slideLayout11.xml" ContentType="application/vnd.openxmlformats-officedocument.presentationml.slideLayout+xml"/>
  <Override PartName="/ppt/slides/slide892.xml" ContentType="application/vnd.openxmlformats-officedocument.presentationml.slide+xml"/>
  <Override PartName="/ppt/slides/slide1884.xml" ContentType="application/vnd.openxmlformats-officedocument.presentationml.slide+xml"/>
  <Override PartName="/ppt/slides/slide2856.xml" ContentType="application/vnd.openxmlformats-officedocument.presentationml.slide+xml"/>
  <Override PartName="/ppt/slides/slide3421.xml" ContentType="application/vnd.openxmlformats-officedocument.presentationml.slide+xml"/>
  <Override PartName="/ppt/slides/slide3897.xml" ContentType="application/vnd.openxmlformats-officedocument.presentationml.slide+xml"/>
  <Override PartName="/ppt/slides/slide4207.xml" ContentType="application/vnd.openxmlformats-officedocument.presentationml.slide+xml"/>
  <Override PartName="/ppt/slides/slide4869.xml" ContentType="application/vnd.openxmlformats-officedocument.presentationml.slide+xml"/>
  <Override PartName="/ppt/slides/slide145.xml" ContentType="application/vnd.openxmlformats-officedocument.presentationml.slide+xml"/>
  <Override PartName="/ppt/slides/slide637.xml" ContentType="application/vnd.openxmlformats-officedocument.presentationml.slide+xml"/>
  <Override PartName="/ppt/slides/slide823.xml" ContentType="application/vnd.openxmlformats-officedocument.presentationml.slide+xml"/>
  <Override PartName="/ppt/slides/slide1137.xml" ContentType="application/vnd.openxmlformats-officedocument.presentationml.slide+xml"/>
  <Override PartName="/ppt/slides/slide1392.xml" ContentType="application/vnd.openxmlformats-officedocument.presentationml.slide+xml"/>
  <Override PartName="/ppt/slides/slide1629.xml" ContentType="application/vnd.openxmlformats-officedocument.presentationml.slide+xml"/>
  <Override PartName="/ppt/slides/slide1815.xml" ContentType="application/vnd.openxmlformats-officedocument.presentationml.slide+xml"/>
  <Override PartName="/ppt/slides/slide2178.xml" ContentType="application/vnd.openxmlformats-officedocument.presentationml.slide+xml"/>
  <Override PartName="/ppt/slides/slide2364.xml" ContentType="application/vnd.openxmlformats-officedocument.presentationml.slide+xml"/>
  <Override PartName="/ppt/slides/slide3591.xml" ContentType="application/vnd.openxmlformats-officedocument.presentationml.slide+xml"/>
  <Override PartName="/ppt/slides/slide3828.xml" ContentType="application/vnd.openxmlformats-officedocument.presentationml.slide+xml"/>
  <Override PartName="/ppt/slides/slide4377.xml" ContentType="application/vnd.openxmlformats-officedocument.presentationml.slide+xml"/>
  <Override PartName="/ppt/slides/slide97.xml" ContentType="application/vnd.openxmlformats-officedocument.presentationml.slide+xml"/>
  <Override PartName="/ppt/slides/slide331.xml" ContentType="application/vnd.openxmlformats-officedocument.presentationml.slide+xml"/>
  <Override PartName="/ppt/slides/slide993.xml" ContentType="application/vnd.openxmlformats-officedocument.presentationml.slide+xml"/>
  <Override PartName="/ppt/slides/slide1323.xml" ContentType="application/vnd.openxmlformats-officedocument.presentationml.slide+xml"/>
  <Override PartName="/ppt/slides/slide1799.xml" ContentType="application/vnd.openxmlformats-officedocument.presentationml.slide+xml"/>
  <Override PartName="/ppt/slides/slide1985.xml" ContentType="application/vnd.openxmlformats-officedocument.presentationml.slide+xml"/>
  <Override PartName="/ppt/slides/slide2109.xml" ContentType="application/vnd.openxmlformats-officedocument.presentationml.slide+xml"/>
  <Override PartName="/ppt/slides/slide2550.xml" ContentType="application/vnd.openxmlformats-officedocument.presentationml.slide+xml"/>
  <Override PartName="/ppt/slides/slide3336.xml" ContentType="application/vnd.openxmlformats-officedocument.presentationml.slide+xml"/>
  <Override PartName="/ppt/slides/slide3522.xml" ContentType="application/vnd.openxmlformats-officedocument.presentationml.slide+xml"/>
  <Override PartName="/ppt/slides/slide3998.xml" ContentType="application/vnd.openxmlformats-officedocument.presentationml.slide+xml"/>
  <Override PartName="/ppt/slides/slide4071.xml" ContentType="application/vnd.openxmlformats-officedocument.presentationml.slide+xml"/>
  <Override PartName="/ppt/slides/slide4563.xml" ContentType="application/vnd.openxmlformats-officedocument.presentationml.slide+xml"/>
  <Override PartName="/ppt/slides/slide28.xml" ContentType="application/vnd.openxmlformats-officedocument.presentationml.slide+xml"/>
  <Override PartName="/ppt/slides/slide738.xml" ContentType="application/vnd.openxmlformats-officedocument.presentationml.slide+xml"/>
  <Override PartName="/ppt/slides/slide1493.xml" ContentType="application/vnd.openxmlformats-officedocument.presentationml.slide+xml"/>
  <Override PartName="/ppt/slides/slide2279.xml" ContentType="application/vnd.openxmlformats-officedocument.presentationml.slide+xml"/>
  <Override PartName="/ppt/slides/slide2957.xml" ContentType="application/vnd.openxmlformats-officedocument.presentationml.slide+xml"/>
  <Override PartName="/ppt/slides/slide3030.xml" ContentType="application/vnd.openxmlformats-officedocument.presentationml.slide+xml"/>
  <Override PartName="/ppt/slides/slide4308.xml" ContentType="application/vnd.openxmlformats-officedocument.presentationml.slide+xml"/>
  <Override PartName="/ppt/slides/slide5043.xml" ContentType="application/vnd.openxmlformats-officedocument.presentationml.slide+xml"/>
  <Override PartName="/ppt/slides/slide3.xml" ContentType="application/vnd.openxmlformats-officedocument.presentationml.slide+xml"/>
  <Override PartName="/ppt/slides/slide246.xml" ContentType="application/vnd.openxmlformats-officedocument.presentationml.slide+xml"/>
  <Override PartName="/ppt/slides/slide924.xml" ContentType="application/vnd.openxmlformats-officedocument.presentationml.slide+xml"/>
  <Override PartName="/ppt/slides/slide1238.xml" ContentType="application/vnd.openxmlformats-officedocument.presentationml.slide+xml"/>
  <Override PartName="/ppt/slides/slide1916.xml" ContentType="application/vnd.openxmlformats-officedocument.presentationml.slide+xml"/>
  <Override PartName="/ppt/slides/slide2465.xml" ContentType="application/vnd.openxmlformats-officedocument.presentationml.slide+xml"/>
  <Override PartName="/ppt/slides/slide2651.xml" ContentType="application/vnd.openxmlformats-officedocument.presentationml.slide+xml"/>
  <Override PartName="/ppt/slides/slide3692.xml" ContentType="application/vnd.openxmlformats-officedocument.presentationml.slide+xml"/>
  <Override PartName="/ppt/slides/slide3929.xml" ContentType="application/vnd.openxmlformats-officedocument.presentationml.slide+xml"/>
  <Override PartName="/ppt/slides/slide4002.xml" ContentType="application/vnd.openxmlformats-officedocument.presentationml.slide+xml"/>
  <Override PartName="/ppt/slides/slide4478.xml" ContentType="application/vnd.openxmlformats-officedocument.presentationml.slide+xml"/>
  <Override PartName="/ppt/slides/slide4664.xml" ContentType="application/vnd.openxmlformats-officedocument.presentationml.slide+xml"/>
  <Override PartName="/ppt/slides/slide432.xml" ContentType="application/vnd.openxmlformats-officedocument.presentationml.slide+xml"/>
  <Override PartName="/ppt/slides/slide1424.xml" ContentType="application/vnd.openxmlformats-officedocument.presentationml.slide+xml"/>
  <Override PartName="/ppt/slides/slide1610.xml" ContentType="application/vnd.openxmlformats-officedocument.presentationml.slide+xml"/>
  <Override PartName="/ppt/slides/slide3437.xml" ContentType="application/vnd.openxmlformats-officedocument.presentationml.slide+xml"/>
  <Override PartName="/ppt/slides/slide3623.xml" ContentType="application/vnd.openxmlformats-officedocument.presentationml.slide+xml"/>
  <Override PartName="/ppt/slides/slide4172.xml" ContentType="application/vnd.openxmlformats-officedocument.presentationml.slide+xml"/>
  <Override PartName="/ppt/slides/slide4409.xml" ContentType="application/vnd.openxmlformats-officedocument.presentationml.slide+xml"/>
  <Override PartName="/ppt/slides/slide4850.xml" ContentType="application/vnd.openxmlformats-officedocument.presentationml.slide+xml"/>
  <Override PartName="/ppt/slides/slide839.xml" ContentType="application/vnd.openxmlformats-officedocument.presentationml.slide+xml"/>
  <Override PartName="/ppt/slides/slide1594.xml" ContentType="application/vnd.openxmlformats-officedocument.presentationml.slide+xml"/>
  <Override PartName="/ppt/slides/slide1780.xml" ContentType="application/vnd.openxmlformats-officedocument.presentationml.slide+xml"/>
  <Override PartName="/ppt/slides/slide3131.xml" ContentType="application/vnd.openxmlformats-officedocument.presentationml.slide+xml"/>
  <Override PartName="/ppt/slides/slide3793.xml" ContentType="application/vnd.openxmlformats-officedocument.presentationml.slide+xml"/>
  <Override PartName="/ppt/slides/slide4579.xml" ContentType="application/vnd.openxmlformats-officedocument.presentationml.slide+xml"/>
  <Override PartName="/ppt/slides/slide5144.xml" ContentType="application/vnd.openxmlformats-officedocument.presentationml.slide+xml"/>
  <Override PartName="/ppt/slides/slide5330.xml" ContentType="application/vnd.openxmlformats-officedocument.presentationml.slide+xml"/>
  <Override PartName="/ppt/slides/slide347.xml" ContentType="application/vnd.openxmlformats-officedocument.presentationml.slide+xml"/>
  <Override PartName="/ppt/slides/slide533.xml" ContentType="application/vnd.openxmlformats-officedocument.presentationml.slide+xml"/>
  <Override PartName="/ppt/slides/slide1339.xml" ContentType="application/vnd.openxmlformats-officedocument.presentationml.slide+xml"/>
  <Override PartName="/ppt/slides/slide1525.xml" ContentType="application/vnd.openxmlformats-officedocument.presentationml.slide+xml"/>
  <Override PartName="/ppt/slides/slide2074.xml" ContentType="application/vnd.openxmlformats-officedocument.presentationml.slide+xml"/>
  <Override PartName="/ppt/slides/slide2566.xml" ContentType="application/vnd.openxmlformats-officedocument.presentationml.slide+xml"/>
  <Override PartName="/ppt/slides/slide2752.xml" ContentType="application/vnd.openxmlformats-officedocument.presentationml.slide+xml"/>
  <Override PartName="/ppt/slides/slide3538.xml" ContentType="application/vnd.openxmlformats-officedocument.presentationml.slide+xml"/>
  <Override PartName="/ppt/slides/slide4087.xml" ContentType="application/vnd.openxmlformats-officedocument.presentationml.slide+xml"/>
  <Override PartName="/ppt/slides/slide4103.xml" ContentType="application/vnd.openxmlformats-officedocument.presentationml.slide+xml"/>
  <Override PartName="/ppt/slides/slide4765.xml" ContentType="application/vnd.openxmlformats-officedocument.presentationml.slide+xml"/>
  <Override PartName="/ppt/slides/slide1033.xml" ContentType="application/vnd.openxmlformats-officedocument.presentationml.slide+xml"/>
  <Override PartName="/ppt/slides/slide1711.xml" ContentType="application/vnd.openxmlformats-officedocument.presentationml.slide+xml"/>
  <Override PartName="/ppt/slides/slide2260.xml" ContentType="application/vnd.openxmlformats-officedocument.presentationml.slide+xml"/>
  <Override PartName="/ppt/slides/slide3046.xml" ContentType="application/vnd.openxmlformats-officedocument.presentationml.slide+xml"/>
  <Override PartName="/ppt/slides/slide3724.xml" ContentType="application/vnd.openxmlformats-officedocument.presentationml.slide+xml"/>
  <Override PartName="/ppt/slides/slide3910.xml" ContentType="application/vnd.openxmlformats-officedocument.presentationml.slide+xml"/>
  <Override PartName="/ppt/slides/slide4273.xml" ContentType="application/vnd.openxmlformats-officedocument.presentationml.slide+xml"/>
  <Override PartName="/ppt/slides/slide4951.xml" ContentType="application/vnd.openxmlformats-officedocument.presentationml.slide+xml"/>
  <Override PartName="/ppt/slides/slide5059.xml" ContentType="application/vnd.openxmlformats-officedocument.presentationml.slide+xml"/>
  <Override PartName="/ppt/slides/slide5245.xml" ContentType="application/vnd.openxmlformats-officedocument.presentationml.slide+xml"/>
  <Override PartName="/ppt/slides/slide448.xml" ContentType="application/vnd.openxmlformats-officedocument.presentationml.slide+xml"/>
  <Override PartName="/ppt/slides/slide1695.xml" ContentType="application/vnd.openxmlformats-officedocument.presentationml.slide+xml"/>
  <Override PartName="/ppt/slides/slide1881.xml" ContentType="application/vnd.openxmlformats-officedocument.presentationml.slide+xml"/>
  <Override PartName="/ppt/slides/slide2005.xml" ContentType="application/vnd.openxmlformats-officedocument.presentationml.slide+xml"/>
  <Override PartName="/ppt/slides/slide2667.xml" ContentType="application/vnd.openxmlformats-officedocument.presentationml.slide+xml"/>
  <Override PartName="/ppt/slides/slide3232.xml" ContentType="application/vnd.openxmlformats-officedocument.presentationml.slide+xml"/>
  <Override PartName="/ppt/slides/slide3894.xml" ContentType="application/vnd.openxmlformats-officedocument.presentationml.slide+xml"/>
  <Override PartName="/ppt/slides/slide4018.xml" ContentType="application/vnd.openxmlformats-officedocument.presentationml.slide+xml"/>
  <Override PartName="/ppt/slides/slide4204.xml" ContentType="application/vnd.openxmlformats-officedocument.presentationml.slide+xml"/>
  <Override PartName="/ppt/slides/slide634.xml" ContentType="application/vnd.openxmlformats-officedocument.presentationml.slide+xml"/>
  <Override PartName="/ppt/slides/slide1626.xml" ContentType="application/vnd.openxmlformats-officedocument.presentationml.slide+xml"/>
  <Override PartName="/ppt/slides/slide2175.xml" ContentType="application/vnd.openxmlformats-officedocument.presentationml.slide+xml"/>
  <Override PartName="/ppt/slides/slide2853.xml" ContentType="application/vnd.openxmlformats-officedocument.presentationml.slide+xml"/>
  <Override PartName="/ppt/slides/slide3639.xml" ContentType="application/vnd.openxmlformats-officedocument.presentationml.slide+xml"/>
  <Override PartName="/ppt/slides/slide4188.xml" ContentType="application/vnd.openxmlformats-officedocument.presentationml.slide+xml"/>
  <Override PartName="/ppt/slides/slide4374.xml" ContentType="application/vnd.openxmlformats-officedocument.presentationml.slide+xml"/>
  <Override PartName="/ppt/slides/slide4866.xml" ContentType="application/vnd.openxmlformats-officedocument.presentationml.slide+xml"/>
  <Override PartName="/ppt/slides/slide94.xml" ContentType="application/vnd.openxmlformats-officedocument.presentationml.slide+xml"/>
  <Override PartName="/ppt/slides/slide820.xml" ContentType="application/vnd.openxmlformats-officedocument.presentationml.slide+xml"/>
  <Override PartName="/ppt/slides/slide1134.xml" ContentType="application/vnd.openxmlformats-officedocument.presentationml.slide+xml"/>
  <Override PartName="/ppt/slides/slide3333.xml" ContentType="application/vnd.openxmlformats-officedocument.presentationml.slide+xml"/>
  <Override PartName="/ppt/slides/slide3825.xml" ContentType="application/vnd.openxmlformats-officedocument.presentationml.slide+xml"/>
  <Override PartName="/ppt/slides/slide4119.xml" ContentType="application/vnd.openxmlformats-officedocument.presentationml.slide+xml"/>
  <Override PartName="/ppt/slides/slide549.xml" ContentType="application/vnd.openxmlformats-officedocument.presentationml.slide+xml"/>
  <Override PartName="/ppt/slides/slide1982.xml" ContentType="application/vnd.openxmlformats-officedocument.presentationml.slide+xml"/>
  <Override PartName="/ppt/slides/slide2768.xml" ContentType="application/vnd.openxmlformats-officedocument.presentationml.slide+xml"/>
  <Override PartName="/ppt/slides/slide4967.xml" ContentType="application/vnd.openxmlformats-officedocument.presentationml.slide+xml"/>
  <Override PartName="/ppt/slides/slide921.xml" ContentType="application/vnd.openxmlformats-officedocument.presentationml.slide+xml"/>
  <Override PartName="/ppt/slides/slide1490.xml" ContentType="application/vnd.openxmlformats-officedocument.presentationml.slide+xml"/>
  <Override PartName="/ppt/slides/slide1727.xml" ContentType="application/vnd.openxmlformats-officedocument.presentationml.slide+xml"/>
  <Override PartName="/ppt/slides/slide2276.xml" ContentType="application/vnd.openxmlformats-officedocument.presentationml.slide+xml"/>
  <Override PartName="/ppt/slides/slide3926.xml" ContentType="application/vnd.openxmlformats-officedocument.presentationml.slide+xml"/>
  <Override PartName="/ppt/slides/slide4475.xml" ContentType="application/vnd.openxmlformats-officedocument.presentationml.slide+xml"/>
  <Override PartName="/ppt/slides/slide5040.xml" ContentType="application/vnd.openxmlformats-officedocument.presentationml.slide+xml"/>
  <Override PartName="/ppt/slides/slide1235.xml" ContentType="application/vnd.openxmlformats-officedocument.presentationml.slide+xml"/>
  <Override PartName="/ppt/slides/slide3434.xml" ContentType="application/vnd.openxmlformats-officedocument.presentationml.slide+xml"/>
  <Override PartName="/ppt/slides/slide1591.xml" ContentType="application/vnd.openxmlformats-officedocument.presentationml.slide+xml"/>
  <Override PartName="/ppt/slides/slide2377.xml" ContentType="application/vnd.openxmlformats-officedocument.presentationml.slide+xml"/>
  <Override PartName="/ppt/slides/slide2869.xml" ContentType="application/vnd.openxmlformats-officedocument.presentationml.slide+xml"/>
  <Override PartName="/ppt/slides/slide5141.xml" ContentType="application/vnd.openxmlformats-officedocument.presentationml.slide+xml"/>
  <Override PartName="/ppt/slides/slide158.xml" ContentType="application/vnd.openxmlformats-officedocument.presentationml.slide+xml"/>
  <Override PartName="/ppt/slides/slide1336.xml" ContentType="application/vnd.openxmlformats-officedocument.presentationml.slide+xml"/>
  <Override PartName="/ppt/slides/slide1828.xml" ContentType="application/vnd.openxmlformats-officedocument.presentationml.slide+xml"/>
  <Override PartName="/ppt/slides/slide3790.xml" ContentType="application/vnd.openxmlformats-officedocument.presentationml.slide+xml"/>
  <Override PartName="/ppt/slides/slide4100.xml" ContentType="application/vnd.openxmlformats-officedocument.presentationml.slide+xml"/>
  <Override PartName="/ppt/slides/slide4576.xml" ContentType="application/vnd.openxmlformats-officedocument.presentationml.slide+xml"/>
  <Override PartName="/ppt/slides/slide530.xml" ContentType="application/vnd.openxmlformats-officedocument.presentationml.slide+xml"/>
  <Override PartName="/ppt/slides/slide3043.xml" ContentType="application/vnd.openxmlformats-officedocument.presentationml.slide+xml"/>
  <Override PartName="/ppt/slides/slide3535.xml" ContentType="application/vnd.openxmlformats-officedocument.presentationml.slide+xml"/>
  <Override PartName="/ppt/slides/slide4084.xml" ContentType="application/vnd.openxmlformats-officedocument.presentationml.slide+xml"/>
  <Override PartName="/ppt/slides/slide259.xml" ContentType="application/vnd.openxmlformats-officedocument.presentationml.slide+xml"/>
  <Override PartName="/ppt/slides/slide1692.xml" ContentType="application/vnd.openxmlformats-officedocument.presentationml.slide+xml"/>
  <Override PartName="/ppt/slides/slide1929.xml" ContentType="application/vnd.openxmlformats-officedocument.presentationml.slide+xml"/>
  <Override PartName="/ppt/slides/slide2002.xml" ContentType="application/vnd.openxmlformats-officedocument.presentationml.slide+xml"/>
  <Override PartName="/ppt/slides/slide2478.xml" ContentType="application/vnd.openxmlformats-officedocument.presentationml.slide+xml"/>
  <Override PartName="/ppt/slides/slide3891.xml" ContentType="application/vnd.openxmlformats-officedocument.presentationml.slide+xml"/>
  <Override PartName="/ppt/slides/slide5242.xml" ContentType="application/vnd.openxmlformats-officedocument.presentationml.slide+xml"/>
  <Override PartName="/ppt/slides/slide631.xml" ContentType="application/vnd.openxmlformats-officedocument.presentationml.slide+xml"/>
  <Override PartName="/ppt/slides/slide1437.xml" ContentType="application/vnd.openxmlformats-officedocument.presentationml.slide+xml"/>
  <Override PartName="/ppt/slides/slide2850.xml" ContentType="application/vnd.openxmlformats-officedocument.presentationml.slide+xml"/>
  <Override PartName="/ppt/slides/slide3636.xml" ContentType="application/vnd.openxmlformats-officedocument.presentationml.slide+xml"/>
  <Override PartName="/ppt/slides/slide4185.xml" ContentType="application/vnd.openxmlformats-officedocument.presentationml.slide+xml"/>
  <Override PartName="/ppt/slides/slide4201.xml" ContentType="application/vnd.openxmlformats-officedocument.presentationml.slide+xml"/>
  <Override PartName="/ppt/slides/slide4677.xml" ContentType="application/vnd.openxmlformats-officedocument.presentationml.slide+xml"/>
  <Override PartName="/ppt/slides/slide3144.xml" ContentType="application/vnd.openxmlformats-officedocument.presentationml.slide+xml"/>
  <Override PartName="/ppt/slides/slide1793.xml" ContentType="application/vnd.openxmlformats-officedocument.presentationml.slide+xml"/>
  <Override PartName="/ppt/slides/slide2103.xml" ContentType="application/vnd.openxmlformats-officedocument.presentationml.slide+xml"/>
  <Override PartName="/ppt/slides/slide2579.xml" ContentType="application/vnd.openxmlformats-officedocument.presentationml.slide+xml"/>
  <Override PartName="/ppt/slides/slide3992.xml" ContentType="application/vnd.openxmlformats-officedocument.presentationml.slide+xml"/>
  <Override PartName="/ppt/slides/slide4302.xml" ContentType="application/vnd.openxmlformats-officedocument.presentationml.slide+xml"/>
  <Override PartName="/ppt/slides/slide4778.xml" ContentType="application/vnd.openxmlformats-officedocument.presentationml.slide+xml"/>
  <Override PartName="/ppt/slides/slide5343.xml" ContentType="application/vnd.openxmlformats-officedocument.presentationml.slide+xml"/>
  <Override PartName="/ppt/slides/slide22.xml" ContentType="application/vnd.openxmlformats-officedocument.presentationml.slide+xml"/>
  <Override PartName="/ppt/slides/slide732.xml" ContentType="application/vnd.openxmlformats-officedocument.presentationml.slide+xml"/>
  <Override PartName="/ppt/slides/slide1046.xml" ContentType="application/vnd.openxmlformats-officedocument.presentationml.slide+xml"/>
  <Override PartName="/ppt/slides/slide1538.xml" ContentType="application/vnd.openxmlformats-officedocument.presentationml.slide+xml"/>
  <Override PartName="/ppt/slides/slide2087.xml" ContentType="application/vnd.openxmlformats-officedocument.presentationml.slide+xml"/>
  <Override PartName="/ppt/slides/slide2951.xml" ContentType="application/vnd.openxmlformats-officedocument.presentationml.slide+xml"/>
  <Override PartName="/ppt/slides/slide3737.xml" ContentType="application/vnd.openxmlformats-officedocument.presentationml.slide+xml"/>
  <Override PartName="/ppt/slides/slide4286.xml" ContentType="application/vnd.openxmlformats-officedocument.presentationml.slide+xml"/>
  <Override PartName="/ppt/slides/slide240.xml" ContentType="application/vnd.openxmlformats-officedocument.presentationml.slide+xml"/>
  <Override PartName="/ppt/slides/slide1894.xml" ContentType="application/vnd.openxmlformats-officedocument.presentationml.slide+xml"/>
  <Override PartName="/ppt/slides/slide1910.xml" ContentType="application/vnd.openxmlformats-officedocument.presentationml.slide+xml"/>
  <Override PartName="/ppt/slides/slide3245.xml" ContentType="application/vnd.openxmlformats-officedocument.presentationml.slide+xml"/>
  <Override PartName="/ppt/slides/slide1639.xml" ContentType="application/vnd.openxmlformats-officedocument.presentationml.slide+xml"/>
  <Override PartName="/ppt/slides/slide2188.xml" ContentType="application/vnd.openxmlformats-officedocument.presentationml.slide+xml"/>
  <Override PartName="/ppt/slides/slide2204.xml" ContentType="application/vnd.openxmlformats-officedocument.presentationml.slide+xml"/>
  <Override PartName="/ppt/slides/slide4403.xml" ContentType="application/vnd.openxmlformats-officedocument.presentationml.slide+xml"/>
  <Override PartName="/ppt/slides/slide4879.xml" ContentType="application/vnd.openxmlformats-officedocument.presentationml.slide+xml"/>
  <Override PartName="/ppt/slides/slide833.xml" ContentType="application/vnd.openxmlformats-officedocument.presentationml.slide+xml"/>
  <Override PartName="/ppt/slides/slide1147.xml" ContentType="application/vnd.openxmlformats-officedocument.presentationml.slide+xml"/>
  <Override PartName="/ppt/slides/slide2560.xml" ContentType="application/vnd.openxmlformats-officedocument.presentationml.slide+xml"/>
  <Override PartName="/ppt/slides/slide3838.xml" ContentType="application/vnd.openxmlformats-officedocument.presentationml.slide+xml"/>
  <Override PartName="/ppt/slides/slide4387.xml" ContentType="application/vnd.openxmlformats-officedocument.presentationml.slide+xml"/>
  <Override PartName="/ppt/slides/slide341.xml" ContentType="application/vnd.openxmlformats-officedocument.presentationml.slide+xml"/>
  <Override PartName="/ppt/slides/slide1995.xml" ContentType="application/vnd.openxmlformats-officedocument.presentationml.slide+xml"/>
  <Override PartName="/ppt/slides/slide2305.xml" ContentType="application/vnd.openxmlformats-officedocument.presentationml.slide+xml"/>
  <Override PartName="/ppt/slides/slide3346.xml" ContentType="application/vnd.openxmlformats-officedocument.presentationml.slide+xml"/>
  <Override PartName="/ppt/slides/slide2289.xml" ContentType="application/vnd.openxmlformats-officedocument.presentationml.slide+xml"/>
  <Override PartName="/ppt/slides/slide3939.xml" ContentType="application/vnd.openxmlformats-officedocument.presentationml.slide+xml"/>
  <Override PartName="/ppt/slides/slide4488.xml" ContentType="application/vnd.openxmlformats-officedocument.presentationml.slide+xml"/>
  <Override PartName="/ppt/slides/slide4504.xml" ContentType="application/vnd.openxmlformats-officedocument.presentationml.slide+xml"/>
  <Override PartName="/ppt/slides/slide5053.xml" ContentType="application/vnd.openxmlformats-officedocument.presentationml.slide+xml"/>
  <Override PartName="/ppt/slides/slide442.xml" ContentType="application/vnd.openxmlformats-officedocument.presentationml.slide+xml"/>
  <Override PartName="/ppt/slides/slide934.xml" ContentType="application/vnd.openxmlformats-officedocument.presentationml.slide+xml"/>
  <Override PartName="/ppt/slides/slide1248.xml" ContentType="application/vnd.openxmlformats-officedocument.presentationml.slide+xml"/>
  <Override PartName="/ppt/slides/slide2661.xml" ContentType="application/vnd.openxmlformats-officedocument.presentationml.slide+xml"/>
  <Override PartName="/ppt/slides/slide3447.xml" ContentType="application/vnd.openxmlformats-officedocument.presentationml.slide+xml"/>
  <Override PartName="/ppt/slides/slide4012.xml" ContentType="application/vnd.openxmlformats-officedocument.presentationml.slide+xml"/>
  <Override PartName="/ppt/slides/slide1620.xml" ContentType="application/vnd.openxmlformats-officedocument.presentationml.slide+xml"/>
  <Override PartName="/ppt/slides/slide2406.xml" ContentType="application/vnd.openxmlformats-officedocument.presentationml.slide+xml"/>
  <Override PartName="/ppt/slides/slide4860.xml" ContentType="application/vnd.openxmlformats-officedocument.presentationml.slide+xml"/>
  <Override PartName="/ppt/slides/slide5154.xml" ContentType="application/vnd.openxmlformats-officedocument.presentationml.slide+xml"/>
  <Override PartName="/ppt/slides/slide4113.xml" ContentType="application/vnd.openxmlformats-officedocument.presentationml.slide+xml"/>
  <Override PartName="/ppt/slides/slide4589.xml" ContentType="application/vnd.openxmlformats-officedocument.presentationml.slide+xml"/>
  <Override PartName="/ppt/slides/slide4605.xml" ContentType="application/vnd.openxmlformats-officedocument.presentationml.slide+xml"/>
  <Override PartName="/ppt/slides/slide543.xml" ContentType="application/vnd.openxmlformats-officedocument.presentationml.slide+xml"/>
  <Override PartName="/ppt/slides/slide1349.xml" ContentType="application/vnd.openxmlformats-officedocument.presentationml.slide+xml"/>
  <Override PartName="/ppt/slides/slide2762.xml" ContentType="application/vnd.openxmlformats-officedocument.presentationml.slide+xml"/>
  <Override PartName="/ppt/slides/slide3548.xml" ContentType="application/vnd.openxmlformats-officedocument.presentationml.slide+xml"/>
  <Override PartName="/ppt/slides/slide4097.xml" ContentType="application/vnd.openxmlformats-officedocument.presentationml.slide+xml"/>
  <Override PartName="/ppt/slides/slide4961.xml" ContentType="application/vnd.openxmlformats-officedocument.presentationml.slide+xml"/>
  <Override PartName="/ppt/slides/slide1721.xml" ContentType="application/vnd.openxmlformats-officedocument.presentationml.slide+xml"/>
  <Override PartName="/ppt/slides/slide2270.xml" ContentType="application/vnd.openxmlformats-officedocument.presentationml.slide+xml"/>
  <Override PartName="/ppt/slides/slide2507.xml" ContentType="application/vnd.openxmlformats-officedocument.presentationml.slide+xml"/>
  <Override PartName="/ppt/slides/slide3056.xml" ContentType="application/vnd.openxmlformats-officedocument.presentationml.slide+xml"/>
  <Override PartName="/ppt/slides/slide3920.xml" ContentType="application/vnd.openxmlformats-officedocument.presentationml.slide+xml"/>
  <Override PartName="/ppt/slides/slide4706.xml" ContentType="application/vnd.openxmlformats-officedocument.presentationml.slide+xml"/>
  <Override PartName="/ppt/slides/slide5255.xml" ContentType="application/vnd.openxmlformats-officedocument.presentationml.slide+xml"/>
  <Override PartName="/ppt/slides/slide2015.xml" ContentType="application/vnd.openxmlformats-officedocument.presentationml.slide+xml"/>
  <Override PartName="/ppt/slides/slide4214.xml" ContentType="application/vnd.openxmlformats-officedocument.presentationml.slide+xml"/>
  <Override PartName="/ppt/slides/slide644.xml" ContentType="application/vnd.openxmlformats-officedocument.presentationml.slide+xml"/>
  <Override PartName="/ppt/slides/slide1822.xml" ContentType="application/vnd.openxmlformats-officedocument.presentationml.slide+xml"/>
  <Override PartName="/ppt/slides/slide2371.xml" ContentType="application/vnd.openxmlformats-officedocument.presentationml.slide+xml"/>
  <Override PartName="/ppt/slides/slide2863.xml" ContentType="application/vnd.openxmlformats-officedocument.presentationml.slide+xml"/>
  <Override PartName="/ppt/slides/slide3157.xml" ContentType="application/vnd.openxmlformats-officedocument.presentationml.slide+xml"/>
  <Override PartName="/ppt/slides/slide3649.xml" ContentType="application/vnd.openxmlformats-officedocument.presentationml.slide+xml"/>
  <Override PartName="/ppt/slides/slide4198.xml" ContentType="application/vnd.openxmlformats-officedocument.presentationml.slide+xml"/>
  <Override PartName="/ppt/slides/slide152.xml" ContentType="application/vnd.openxmlformats-officedocument.presentationml.slide+xml"/>
  <Override PartName="/ppt/slides/slide1330.xml" ContentType="application/vnd.openxmlformats-officedocument.presentationml.slide+xml"/>
  <Override PartName="/ppt/slides/slide2116.xml" ContentType="application/vnd.openxmlformats-officedocument.presentationml.slide+xml"/>
  <Override PartName="/ppt/slides/slide2608.xml" ContentType="application/vnd.openxmlformats-officedocument.presentationml.slide+xml"/>
  <Override PartName="/ppt/slides/slide4570.xml" ContentType="application/vnd.openxmlformats-officedocument.presentationml.slide+xml"/>
  <Override PartName="/ppt/slides/slide4807.xml" ContentType="application/vnd.openxmlformats-officedocument.presentationml.slide+xml"/>
  <Override PartName="/ppt/slides/slide745.xml" ContentType="application/vnd.openxmlformats-officedocument.presentationml.slide+xml"/>
  <Override PartName="/ppt/slides/slide2964.xml" ContentType="application/vnd.openxmlformats-officedocument.presentationml.slide+xml"/>
  <Override PartName="/ppt/slides/slide4299.xml" ContentType="application/vnd.openxmlformats-officedocument.presentationml.slide+xml"/>
  <Override PartName="/ppt/slides/slide4315.xml" ContentType="application/vnd.openxmlformats-officedocument.presentationml.slide+xml"/>
  <Override PartName="/ppt/slides/slide35.xml" ContentType="application/vnd.openxmlformats-officedocument.presentationml.slide+xml"/>
  <Override PartName="/ppt/slides/slide253.xml" ContentType="application/vnd.openxmlformats-officedocument.presentationml.slide+xml"/>
  <Override PartName="/ppt/slides/slide1059.xml" ContentType="application/vnd.openxmlformats-officedocument.presentationml.slide+xml"/>
  <Override PartName="/ppt/slides/slide1923.xml" ContentType="application/vnd.openxmlformats-officedocument.presentationml.slide+xml"/>
  <Override PartName="/ppt/slides/slide2472.xml" ContentType="application/vnd.openxmlformats-officedocument.presentationml.slide+xml"/>
  <Override PartName="/ppt/slides/slide2709.xml" ContentType="application/vnd.openxmlformats-officedocument.presentationml.slide+xml"/>
  <Override PartName="/ppt/slides/slide3258.xml" ContentType="application/vnd.openxmlformats-officedocument.presentationml.slide+xml"/>
  <Override PartName="/ppt/slides/slide4671.xml" ContentType="application/vnd.openxmlformats-officedocument.presentationml.slide+xml"/>
  <Override PartName="/ppt/slides/slide1431.xml" ContentType="application/vnd.openxmlformats-officedocument.presentationml.slide+xml"/>
  <Override PartName="/ppt/slides/slide2217.xml" ContentType="application/vnd.openxmlformats-officedocument.presentationml.slide+xml"/>
  <Override PartName="/ppt/slides/slide3630.xml" ContentType="application/vnd.openxmlformats-officedocument.presentationml.slide+xml"/>
  <Override PartName="/ppt/slides/slide4416.xml" ContentType="application/vnd.openxmlformats-officedocument.presentationml.slide+xml"/>
  <Override PartName="/ppt/slides/slide4908.xml" ContentType="application/vnd.openxmlformats-officedocument.presentationml.slide+xml"/>
  <Override PartName="/ppt/slides/slide846.xml" ContentType="application/vnd.openxmlformats-officedocument.presentationml.slide+xml"/>
  <Override PartName="/ppt/slides/slide354.xml" ContentType="application/vnd.openxmlformats-officedocument.presentationml.slide+xml"/>
  <Override PartName="/ppt/slides/slide2573.xml" ContentType="application/vnd.openxmlformats-officedocument.presentationml.slide+xml"/>
  <Override PartName="/ppt/slides/slide3359.xml" ContentType="application/vnd.openxmlformats-officedocument.presentationml.slide+xml"/>
  <Override PartName="/ppt/slides/slide4772.xml" ContentType="application/vnd.openxmlformats-officedocument.presentationml.slide+xml"/>
  <Override PartName="/ppt/slides/slide1040.xml" ContentType="application/vnd.openxmlformats-officedocument.presentationml.slide+xml"/>
  <Override PartName="/ppt/slides/slide1532.xml" ContentType="application/vnd.openxmlformats-officedocument.presentationml.slide+xml"/>
  <Override PartName="/ppt/slides/slide2081.xml" ContentType="application/vnd.openxmlformats-officedocument.presentationml.slide+xml"/>
  <Override PartName="/ppt/slides/slide2318.xml" ContentType="application/vnd.openxmlformats-officedocument.presentationml.slide+xml"/>
  <Override PartName="/ppt/slides/slide3731.xml" ContentType="application/vnd.openxmlformats-officedocument.presentationml.slide+xml"/>
  <Override PartName="/ppt/slides/slide4280.xml" ContentType="application/vnd.openxmlformats-officedocument.presentationml.slide+xml"/>
  <Override PartName="/ppt/slides/slide4517.xml" ContentType="application/vnd.openxmlformats-officedocument.presentationml.slide+xml"/>
  <Override PartName="/ppt/slides/slide5066.xml" ContentType="application/vnd.openxmlformats-officedocument.presentationml.slide+xml"/>
  <Override PartName="/ppt/slides/slide947.xml" ContentType="application/vnd.openxmlformats-officedocument.presentationml.slide+xml"/>
  <Override PartName="/ppt/slides/slide2674.xml" ContentType="application/vnd.openxmlformats-officedocument.presentationml.slide+xml"/>
  <Override PartName="/ppt/slides/slide4025.xml" ContentType="application/vnd.openxmlformats-officedocument.presentationml.slide+xml"/>
  <Override PartName="/ppt/slides/slide455.xml" ContentType="application/vnd.openxmlformats-officedocument.presentationml.slide+xml"/>
  <Override PartName="/ppt/slides/slide1633.xml" ContentType="application/vnd.openxmlformats-officedocument.presentationml.slide+xml"/>
  <Override PartName="/ppt/slides/slide2182.xml" ContentType="application/vnd.openxmlformats-officedocument.presentationml.slide+xml"/>
  <Override PartName="/ppt/slides/slide2419.xml" ContentType="application/vnd.openxmlformats-officedocument.presentationml.slide+xml"/>
  <Override PartName="/ppt/slides/slide4873.xml" ContentType="application/vnd.openxmlformats-officedocument.presentationml.slide+xml"/>
  <Override PartName="/ppt/slides/slide1141.xml" ContentType="application/vnd.openxmlformats-officedocument.presentationml.slide+xml"/>
  <Override PartName="/ppt/slides/slide3340.xml" ContentType="application/vnd.openxmlformats-officedocument.presentationml.slide+xml"/>
  <Override PartName="/ppt/slides/slide3832.xml" ContentType="application/vnd.openxmlformats-officedocument.presentationml.slide+xml"/>
  <Override PartName="/ppt/slides/slide4381.xml" ContentType="application/vnd.openxmlformats-officedocument.presentationml.slide+xml"/>
  <Override PartName="/ppt/slides/slide4618.xml" ContentType="application/vnd.openxmlformats-officedocument.presentationml.slide+xml"/>
  <Override PartName="/ppt/slides/slide5167.xml" ContentType="application/vnd.openxmlformats-officedocument.presentationml.slide+xml"/>
  <Override PartName="/ppt/slides/slide556.xml" ContentType="application/vnd.openxmlformats-officedocument.presentationml.slide+xml"/>
  <Override PartName="/ppt/slides/slide2775.xml" ContentType="application/vnd.openxmlformats-officedocument.presentationml.slide+xml"/>
  <Override PartName="/ppt/slides/slide4126.xml" ContentType="application/vnd.openxmlformats-officedocument.presentationml.slide+xml"/>
  <Override PartName="/ppt/slides/slide1734.xml" ContentType="application/vnd.openxmlformats-officedocument.presentationml.slide+xml"/>
  <Override PartName="/ppt/slides/slide2283.xml" ContentType="application/vnd.openxmlformats-officedocument.presentationml.slide+xml"/>
  <Override PartName="/ppt/slides/slide3069.xml" ContentType="application/vnd.openxmlformats-officedocument.presentationml.slide+xml"/>
  <Override PartName="/ppt/slides/slide3933.xml" ContentType="application/vnd.openxmlformats-officedocument.presentationml.slide+xml"/>
  <Override PartName="/ppt/slides/slide4482.xml" ContentType="application/vnd.openxmlformats-officedocument.presentationml.slide+xml"/>
  <Override PartName="/ppt/slides/slide4974.xml" ContentType="application/vnd.openxmlformats-officedocument.presentationml.slide+xml"/>
  <Override PartName="/ppt/slides/slide5268.xml" ContentType="application/vnd.openxmlformats-officedocument.presentationml.slide+xml"/>
  <Override PartName="/ppt/slides/slide1242.xml" ContentType="application/vnd.openxmlformats-officedocument.presentationml.slide+xml"/>
  <Override PartName="/ppt/slides/slide2028.xml" ContentType="application/vnd.openxmlformats-officedocument.presentationml.slide+xml"/>
  <Override PartName="/ppt/slides/slide3441.xml" ContentType="application/vnd.openxmlformats-officedocument.presentationml.slide+xml"/>
  <Override PartName="/ppt/slides/slide4227.xml" ContentType="application/vnd.openxmlformats-officedocument.presentationml.slide+xml"/>
  <Override PartName="/ppt/slides/slide4719.xml" ContentType="application/vnd.openxmlformats-officedocument.presentationml.slide+xml"/>
  <Override PartName="/ppt/slides/slide657.xml" ContentType="application/vnd.openxmlformats-officedocument.presentationml.slide+xml"/>
  <Override PartName="/ppt/slides/slide2400.xml" ContentType="application/vnd.openxmlformats-officedocument.presentationml.slide+xml"/>
  <Override PartName="/ppt/slides/slide2876.xml" ContentType="application/vnd.openxmlformats-officedocument.presentationml.slide+xml"/>
  <Override PartName="/ppt/slides/slide165.xml" ContentType="application/vnd.openxmlformats-officedocument.presentationml.slide+xml"/>
  <Override PartName="/ppt/slides/slide1343.xml" ContentType="application/vnd.openxmlformats-officedocument.presentationml.slide+xml"/>
  <Override PartName="/ppt/slides/slide1835.xml" ContentType="application/vnd.openxmlformats-officedocument.presentationml.slide+xml"/>
  <Override PartName="/ppt/slides/slide2384.xml" ContentType="application/vnd.openxmlformats-officedocument.presentationml.slide+xml"/>
  <Override PartName="/ppt/slides/slide4583.xml" ContentType="application/vnd.openxmlformats-officedocument.presentationml.slide+xml"/>
  <Override PartName="/ppt/slides/slide2129.xml" ContentType="application/vnd.openxmlformats-officedocument.presentationml.slide+xml"/>
  <Override PartName="/ppt/slides/slide3542.xml" ContentType="application/vnd.openxmlformats-officedocument.presentationml.slide+xml"/>
  <Override PartName="/ppt/slides/slide4091.xml" ContentType="application/vnd.openxmlformats-officedocument.presentationml.slide+xml"/>
  <Override PartName="/ppt/slides/slide4328.xml" ContentType="application/vnd.openxmlformats-officedocument.presentationml.slide+xml"/>
  <Override PartName="/ppt/slides/slide48.xml" ContentType="application/vnd.openxmlformats-officedocument.presentationml.slide+xml"/>
  <Override PartName="/ppt/slides/slide758.xml" ContentType="application/vnd.openxmlformats-officedocument.presentationml.slide+xml"/>
  <Override PartName="/ppt/slides/slide1936.xml" ContentType="application/vnd.openxmlformats-officedocument.presentationml.slide+xml"/>
  <Override PartName="/ppt/slides/slide2485.xml" ContentType="application/vnd.openxmlformats-officedocument.presentationml.slide+xml"/>
  <Override PartName="/ppt/slides/slide2501.xml" ContentType="application/vnd.openxmlformats-officedocument.presentationml.slide+xml"/>
  <Override PartName="/ppt/slides/slide2977.xml" ContentType="application/vnd.openxmlformats-officedocument.presentationml.slide+xml"/>
  <Override PartName="/ppt/slides/slide3050.xml" ContentType="application/vnd.openxmlformats-officedocument.presentationml.slide+xml"/>
  <Override PartName="/ppt/slides/slide4700.xml" ContentType="application/vnd.openxmlformats-officedocument.presentationml.slide+xml"/>
  <Override PartName="/ppt/slides/slide266.xml" ContentType="application/vnd.openxmlformats-officedocument.presentationml.slide+xml"/>
  <Override PartName="/ppt/slides/slide1444.xml" ContentType="application/vnd.openxmlformats-officedocument.presentationml.slide+xml"/>
  <Override PartName="/ppt/slides/slide4684.xml" ContentType="application/vnd.openxmlformats-officedocument.presentationml.slide+xml"/>
  <Override PartName="/ppt/slides/slide859.xml" ContentType="application/vnd.openxmlformats-officedocument.presentationml.slide+xml"/>
  <Override PartName="/ppt/slides/slide2602.xml" ContentType="application/vnd.openxmlformats-officedocument.presentationml.slide+xml"/>
  <Override PartName="/ppt/slides/slide3151.xml" ContentType="application/vnd.openxmlformats-officedocument.presentationml.slide+xml"/>
  <Override PartName="/ppt/slides/slide3643.xml" ContentType="application/vnd.openxmlformats-officedocument.presentationml.slide+xml"/>
  <Override PartName="/ppt/slides/slide4192.xml" ContentType="application/vnd.openxmlformats-officedocument.presentationml.slide+xml"/>
  <Override PartName="/ppt/slides/slide4429.xml" ContentType="application/vnd.openxmlformats-officedocument.presentationml.slide+xml"/>
  <Override PartName="/ppt/slides/slide367.xml" ContentType="application/vnd.openxmlformats-officedocument.presentationml.slide+xml"/>
  <Override PartName="/ppt/slides/slide2110.xml" ContentType="application/vnd.openxmlformats-officedocument.presentationml.slide+xml"/>
  <Override PartName="/ppt/slides/slide2586.xml" ContentType="application/vnd.openxmlformats-officedocument.presentationml.slide+xml"/>
  <Override PartName="/ppt/slides/slide4785.xml" ContentType="application/vnd.openxmlformats-officedocument.presentationml.slide+xml"/>
  <Override PartName="/ppt/slides/slide4801.xml" ContentType="application/vnd.openxmlformats-officedocument.presentationml.slide+xml"/>
  <Override PartName="/ppt/slides/slide1545.xml" ContentType="application/vnd.openxmlformats-officedocument.presentationml.slide+xml"/>
  <Override PartName="/ppt/slides/slide2094.xml" ContentType="application/vnd.openxmlformats-officedocument.presentationml.slide+xml"/>
  <Override PartName="/ppt/slides/slide3744.xml" ContentType="application/vnd.openxmlformats-officedocument.presentationml.slide+xml"/>
  <Override PartName="/ppt/slides/slide4293.xml" ContentType="application/vnd.openxmlformats-officedocument.presentationml.slide+xml"/>
  <Override PartName="/ppt/slides/slide5079.xml" ContentType="application/vnd.openxmlformats-officedocument.presentationml.slide+xml"/>
  <Override PartName="/ppt/slides/slide1053.xml" ContentType="application/vnd.openxmlformats-officedocument.presentationml.slide+xml"/>
  <Override PartName="/ppt/slides/slide2703.xml" ContentType="application/vnd.openxmlformats-officedocument.presentationml.slide+xml"/>
  <Override PartName="/ppt/slides/slide3252.xml" ContentType="application/vnd.openxmlformats-officedocument.presentationml.slide+xml"/>
  <Override PartName="/ppt/slides/slide4038.xml" ContentType="application/vnd.openxmlformats-officedocument.presentationml.slide+xml"/>
  <Override PartName="/ppt/slides/slide4902.xml" ContentType="application/vnd.openxmlformats-officedocument.presentationml.slide+xml"/>
  <Override PartName="/ppt/slides/slide468.xml" ContentType="application/vnd.openxmlformats-officedocument.presentationml.slide+xml"/>
  <Override PartName="/ppt/slides/slide2211.xml" ContentType="application/vnd.openxmlformats-officedocument.presentationml.slide+xml"/>
  <Override PartName="/ppt/slides/slide2687.xml" ContentType="application/vnd.openxmlformats-officedocument.presentationml.slide+xml"/>
  <Override PartName="/ppt/slides/slide4410.xml" ContentType="application/vnd.openxmlformats-officedocument.presentationml.slide+xml"/>
  <Override PartName="/ppt/slides/slide4886.xml" ContentType="application/vnd.openxmlformats-officedocument.presentationml.slide+xml"/>
  <Override PartName="/ppt/slides/slide840.xml" ContentType="application/vnd.openxmlformats-officedocument.presentationml.slide+xml"/>
  <Override PartName="/ppt/slides/slide1154.xml" ContentType="application/vnd.openxmlformats-officedocument.presentationml.slide+xml"/>
  <Override PartName="/ppt/slides/slide1646.xml" ContentType="application/vnd.openxmlformats-officedocument.presentationml.slide+xml"/>
  <Override PartName="/ppt/slides/slide2195.xml" ContentType="application/vnd.openxmlformats-officedocument.presentationml.slide+xml"/>
  <Override PartName="/ppt/slides/slide3845.xml" ContentType="application/vnd.openxmlformats-officedocument.presentationml.slide+xml"/>
  <Override PartName="/ppt/slides/slide4394.xml" ContentType="application/vnd.openxmlformats-officedocument.presentationml.slide+xml"/>
  <Override PartName="/ppt/slides/slide2788.xml" ContentType="application/vnd.openxmlformats-officedocument.presentationml.slide+xml"/>
  <Override PartName="/ppt/slides/slide2804.xml" ContentType="application/vnd.openxmlformats-officedocument.presentationml.slide+xml"/>
  <Override PartName="/ppt/slides/slide3353.xml" ContentType="application/vnd.openxmlformats-officedocument.presentationml.slide+xml"/>
  <Override PartName="/ppt/slides/slide4139.xml" ContentType="application/vnd.openxmlformats-officedocument.presentationml.slide+xml"/>
  <Override PartName="/ppt/slides/slide569.xml" ContentType="application/vnd.openxmlformats-officedocument.presentationml.slide+xml"/>
  <Override PartName="/ppt/slides/slide1747.xml" ContentType="application/vnd.openxmlformats-officedocument.presentationml.slide+xml"/>
  <Override PartName="/ppt/slides/slide2296.xml" ContentType="application/vnd.openxmlformats-officedocument.presentationml.slide+xml"/>
  <Override PartName="/ppt/slides/slide2312.xml" ContentType="application/vnd.openxmlformats-officedocument.presentationml.slide+xml"/>
  <Override PartName="/ppt/slides/slide4511.xml" ContentType="application/vnd.openxmlformats-officedocument.presentationml.slide+xml"/>
  <Override PartName="/ppt/slides/slide4987.xml" ContentType="application/vnd.openxmlformats-officedocument.presentationml.slide+xml"/>
  <Override PartName="/ppt/slides/slide5060.xml" ContentType="application/vnd.openxmlformats-officedocument.presentationml.slide+xml"/>
  <Override PartName="/ppt/slides/slide941.xml" ContentType="application/vnd.openxmlformats-officedocument.presentationml.slide+xml"/>
  <Override PartName="/ppt/slides/slide1255.xml" ContentType="application/vnd.openxmlformats-officedocument.presentationml.slide+xml"/>
  <Override PartName="/ppt/slides/slide2905.xml" ContentType="application/vnd.openxmlformats-officedocument.presentationml.slide+xml"/>
  <Override PartName="/ppt/slides/slide3454.xml" ContentType="application/vnd.openxmlformats-officedocument.presentationml.slide+xml"/>
  <Override PartName="/ppt/slides/slide3946.xml" ContentType="application/vnd.openxmlformats-officedocument.presentationml.slide+xml"/>
  <Override PartName="/ppt/slides/slide4495.xml" ContentType="application/vnd.openxmlformats-officedocument.presentationml.slide+xml"/>
  <Override PartName="/ppt/slides/slide2413.xml" ContentType="application/vnd.openxmlformats-officedocument.presentationml.slide+xml"/>
  <Override PartName="/ppt/slides/slide2889.xml" ContentType="application/vnd.openxmlformats-officedocument.presentationml.slide+xml"/>
  <Override PartName="/ppt/slides/slide178.xml" ContentType="application/vnd.openxmlformats-officedocument.presentationml.slide+xml"/>
  <Override PartName="/ppt/slides/slide1848.xml" ContentType="application/vnd.openxmlformats-officedocument.presentationml.slide+xml"/>
  <Override PartName="/ppt/slides/slide2397.xml" ContentType="application/vnd.openxmlformats-officedocument.presentationml.slide+xml"/>
  <Override PartName="/ppt/slides/slide4120.xml" ContentType="application/vnd.openxmlformats-officedocument.presentationml.slide+xml"/>
  <Override PartName="/ppt/slides/slide4596.xml" ContentType="application/vnd.openxmlformats-officedocument.presentationml.slide+xml"/>
  <Override PartName="/ppt/slides/slide4612.xml" ContentType="application/vnd.openxmlformats-officedocument.presentationml.slide+xml"/>
  <Override PartName="/ppt/slides/slide5161.xml" ContentType="application/vnd.openxmlformats-officedocument.presentationml.slide+xml"/>
  <Override PartName="/ppt/slides/slide550.xml" ContentType="application/vnd.openxmlformats-officedocument.presentationml.slide+xml"/>
  <Override PartName="/ppt/slides/slide1356.xml" ContentType="application/vnd.openxmlformats-officedocument.presentationml.slide+xml"/>
  <Override PartName="/ppt/slides/slide3555.xml" ContentType="application/vnd.openxmlformats-officedocument.presentationml.slide+xml"/>
  <Override PartName="/ppt/slides/slide2514.xml" ContentType="application/vnd.openxmlformats-officedocument.presentationml.slide+xml"/>
  <Override PartName="/ppt/slides/slide3063.xml" ContentType="application/vnd.openxmlformats-officedocument.presentationml.slide+xml"/>
  <Override PartName="/ppt/slides/slide4713.xml" ContentType="application/vnd.openxmlformats-officedocument.presentationml.slide+xml"/>
  <Override PartName="/ppt/slides/slide5262.xml" ContentType="application/vnd.openxmlformats-officedocument.presentationml.slide+xml"/>
  <Override PartName="/ppt/slides/slide279.xml" ContentType="application/vnd.openxmlformats-officedocument.presentationml.slide+xml"/>
  <Override PartName="/ppt/slides/slide1457.xml" ContentType="application/vnd.openxmlformats-officedocument.presentationml.slide+xml"/>
  <Override PartName="/ppt/slides/slide1949.xml" ContentType="application/vnd.openxmlformats-officedocument.presentationml.slide+xml"/>
  <Override PartName="/ppt/slides/slide2022.xml" ContentType="application/vnd.openxmlformats-officedocument.presentationml.slide+xml"/>
  <Override PartName="/ppt/slides/slide2498.xml" ContentType="application/vnd.openxmlformats-officedocument.presentationml.slide+xml"/>
  <Override PartName="/ppt/slides/slide4221.xml" ContentType="application/vnd.openxmlformats-officedocument.presentationml.slide+xml"/>
  <Override PartName="/ppt/slides/slide4697.xml" ContentType="application/vnd.openxmlformats-officedocument.presentationml.slide+xml"/>
  <Override PartName="/ppt/slides/slide5007.xml" ContentType="application/vnd.openxmlformats-officedocument.presentationml.slide+xml"/>
  <Override PartName="/ppt/slides/slide651.xml" ContentType="application/vnd.openxmlformats-officedocument.presentationml.slide+xml"/>
  <Override PartName="/ppt/slides/slide2870.xml" ContentType="application/vnd.openxmlformats-officedocument.presentationml.slide+xml"/>
  <Override PartName="/ppt/slides/slide3656.xml" ContentType="application/vnd.openxmlformats-officedocument.presentationml.slide+xml"/>
  <Override PartName="/ppt/slides/slide2123.xml" ContentType="application/vnd.openxmlformats-officedocument.presentationml.slide+xml"/>
  <Override PartName="/ppt/slides/slide2599.xml" ContentType="application/vnd.openxmlformats-officedocument.presentationml.slide+xml"/>
  <Override PartName="/ppt/slides/slide2615.xml" ContentType="application/vnd.openxmlformats-officedocument.presentationml.slide+xml"/>
  <Override PartName="/ppt/slides/slide3164.xml" ContentType="application/vnd.openxmlformats-officedocument.presentationml.slide+xml"/>
  <Override PartName="/ppt/slides/slide4814.xml" ContentType="application/vnd.openxmlformats-officedocument.presentationml.slide+xml"/>
  <Override PartName="/ppt/slides/slide1558.xml" ContentType="application/vnd.openxmlformats-officedocument.presentationml.slide+xml"/>
  <Override PartName="/ppt/slides/slide2971.xml" ContentType="application/vnd.openxmlformats-officedocument.presentationml.slide+xml"/>
  <Override PartName="/ppt/slides/slide4322.xml" ContentType="application/vnd.openxmlformats-officedocument.presentationml.slide+xml"/>
  <Override PartName="/ppt/slides/slide4798.xml" ContentType="application/vnd.openxmlformats-officedocument.presentationml.slide+xml"/>
  <Override PartName="/ppt/slides/slide5108.xml" ContentType="application/vnd.openxmlformats-officedocument.presentationml.slide+xml"/>
  <Override PartName="/ppt/slides/slide42.xml" ContentType="application/vnd.openxmlformats-officedocument.presentationml.slide+xml"/>
  <Override PartName="/ppt/slides/slide260.xml" ContentType="application/vnd.openxmlformats-officedocument.presentationml.slide+xml"/>
  <Override PartName="/ppt/slides/slide752.xml" ContentType="application/vnd.openxmlformats-officedocument.presentationml.slide+xml"/>
  <Override PartName="/ppt/slides/slide1066.xml" ContentType="application/vnd.openxmlformats-officedocument.presentationml.slide+xml"/>
  <Override PartName="/ppt/slides/slide1930.xml" ContentType="application/vnd.openxmlformats-officedocument.presentationml.slide+xml"/>
  <Override PartName="/ppt/slides/slide2716.xml" ContentType="application/vnd.openxmlformats-officedocument.presentationml.slide+xml"/>
  <Override PartName="/ppt/slides/slide3265.xml" ContentType="application/vnd.openxmlformats-officedocument.presentationml.slide+xml"/>
  <Override PartName="/ppt/slides/slide3757.xml" ContentType="application/vnd.openxmlformats-officedocument.presentationml.slide+xml"/>
  <Override PartName="/ppt/slides/slide2224.xml" ContentType="application/vnd.openxmlformats-officedocument.presentationml.slide+xml"/>
  <Override PartName="/ppt/slides/slide4899.xml" ContentType="application/vnd.openxmlformats-officedocument.presentationml.slide+xml"/>
  <Override PartName="/ppt/slides/slide4915.xml" ContentType="application/vnd.openxmlformats-officedocument.presentationml.slide+xml"/>
  <Override PartName="/ppt/slides/slide853.xml" ContentType="application/vnd.openxmlformats-officedocument.presentationml.slide+xml"/>
  <Override PartName="/ppt/slides/slide1659.xml" ContentType="application/vnd.openxmlformats-officedocument.presentationml.slide+xml"/>
  <Override PartName="/ppt/slides/slide3858.xml" ContentType="application/vnd.openxmlformats-officedocument.presentationml.slide+xml"/>
  <Override PartName="/ppt/slides/slide4423.xml" ContentType="application/vnd.openxmlformats-officedocument.presentationml.slide+xml"/>
  <Override PartName="/ppt/slides/slide5209.xml" ContentType="application/vnd.openxmlformats-officedocument.presentationml.slide+xml"/>
  <Override PartName="/ppt/slides/slide361.xml" ContentType="application/vnd.openxmlformats-officedocument.presentationml.slide+xml"/>
  <Override PartName="/ppt/slides/slide1167.xml" ContentType="application/vnd.openxmlformats-officedocument.presentationml.slide+xml"/>
  <Override PartName="/ppt/slides/slide2580.xml" ContentType="application/vnd.openxmlformats-officedocument.presentationml.slide+xml"/>
  <Override PartName="/ppt/slides/slide2817.xml" ContentType="application/vnd.openxmlformats-officedocument.presentationml.slide+xml"/>
  <Override PartName="/ppt/slides/slide3366.xml" ContentType="application/vnd.openxmlformats-officedocument.presentationml.slide+xml"/>
  <Override PartName="/ppt/slides/slide106.xml" ContentType="application/vnd.openxmlformats-officedocument.presentationml.slide+xml"/>
  <Override PartName="/ppt/slides/slide2325.xml" ContentType="application/vnd.openxmlformats-officedocument.presentationml.slide+xml"/>
  <Override PartName="/ppt/slides/slide4524.xml" ContentType="application/vnd.openxmlformats-officedocument.presentationml.slide+xml"/>
  <Override PartName="/ppt/slides/slide5073.xml" ContentType="application/vnd.openxmlformats-officedocument.presentationml.slide+xml"/>
  <Override PartName="/ppt/slides/slide954.xml" ContentType="application/vnd.openxmlformats-officedocument.presentationml.slide+xml"/>
  <Override PartName="/ppt/slides/slide1268.xml" ContentType="application/vnd.openxmlformats-officedocument.presentationml.slide+xml"/>
  <Override PartName="/ppt/slides/slide3959.xml" ContentType="application/vnd.openxmlformats-officedocument.presentationml.slide+xml"/>
  <Override PartName="/ppt/slides/slide4032.xml" ContentType="application/vnd.openxmlformats-officedocument.presentationml.slide+xml"/>
  <Override PartName="/ppt/slides/slide462.xml" ContentType="application/vnd.openxmlformats-officedocument.presentationml.slide+xml"/>
  <Override PartName="/ppt/slides/slide1640.xml" ContentType="application/vnd.openxmlformats-officedocument.presentationml.slide+xml"/>
  <Override PartName="/ppt/slides/slide2681.xml" ContentType="application/vnd.openxmlformats-officedocument.presentationml.slide+xml"/>
  <Override PartName="/ppt/slides/slide2918.xml" ContentType="application/vnd.openxmlformats-officedocument.presentationml.slide+xml"/>
  <Override PartName="/ppt/slides/slide3467.xml" ContentType="application/vnd.openxmlformats-officedocument.presentationml.slide+xml"/>
  <Override PartName="/ppt/slides/slide4880.xml" ContentType="application/vnd.openxmlformats-officedocument.presentationml.slide+xml"/>
  <Override PartName="/ppt/slides/slide207.xml" ContentType="application/vnd.openxmlformats-officedocument.presentationml.slide+xml"/>
  <Override PartName="/ppt/slides/slide2426.xml" ContentType="application/vnd.openxmlformats-officedocument.presentationml.slide+xml"/>
  <Override PartName="/ppt/slides/slide4625.xml" ContentType="application/vnd.openxmlformats-officedocument.presentationml.slide+xml"/>
  <Override PartName="/ppt/slides/slide5174.xml" ContentType="application/vnd.openxmlformats-officedocument.presentationml.slide+xml"/>
  <Override PartName="/ppt/slides/slide563.xml" ContentType="application/vnd.openxmlformats-officedocument.presentationml.slide+xml"/>
  <Override PartName="/ppt/slides/slide1369.xml" ContentType="application/vnd.openxmlformats-officedocument.presentationml.slide+xml"/>
  <Override PartName="/ppt/slides/slide2782.xml" ContentType="application/vnd.openxmlformats-officedocument.presentationml.slide+xml"/>
  <Override PartName="/ppt/slides/slide3568.xml" ContentType="application/vnd.openxmlformats-officedocument.presentationml.slide+xml"/>
  <Override PartName="/ppt/slides/slide4133.xml" ContentType="application/vnd.openxmlformats-officedocument.presentationml.slide+xml"/>
  <Override PartName="/ppt/slides/slide308.xml" ContentType="application/vnd.openxmlformats-officedocument.presentationml.slide+xml"/>
  <Override PartName="/ppt/slides/slide1741.xml" ContentType="application/vnd.openxmlformats-officedocument.presentationml.slide+xml"/>
  <Override PartName="/ppt/slides/slide2290.xml" ContentType="application/vnd.openxmlformats-officedocument.presentationml.slide+xml"/>
  <Override PartName="/ppt/slides/slide2527.xml" ContentType="application/vnd.openxmlformats-officedocument.presentationml.slide+xml"/>
  <Override PartName="/ppt/slides/slide3076.xml" ContentType="application/vnd.openxmlformats-officedocument.presentationml.slide+xml"/>
  <Override PartName="/ppt/slides/slide4981.xml" ContentType="application/vnd.openxmlformats-officedocument.presentationml.slide+xml"/>
  <Override PartName="/ppt/slides/slide2035.xml" ContentType="application/vnd.openxmlformats-officedocument.presentationml.slide+xml"/>
  <Override PartName="/ppt/slides/slide3940.xml" ContentType="application/vnd.openxmlformats-officedocument.presentationml.slide+xml"/>
  <Override PartName="/ppt/slides/slide4234.xml" ContentType="application/vnd.openxmlformats-officedocument.presentationml.slide+xml"/>
  <Override PartName="/ppt/slides/slide4726.xml" ContentType="application/vnd.openxmlformats-officedocument.presentationml.slide+xml"/>
  <Override PartName="/ppt/slides/slide5275.xml" ContentType="application/vnd.openxmlformats-officedocument.presentationml.slide+xml"/>
  <Override PartName="/ppt/slides/slide664.xml" ContentType="application/vnd.openxmlformats-officedocument.presentationml.slide+xml"/>
  <Override PartName="/ppt/slides/slide2883.xml" ContentType="application/vnd.openxmlformats-officedocument.presentationml.slide+xml"/>
  <Override PartName="/ppt/slides/slide3669.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1842.xml" ContentType="application/vnd.openxmlformats-officedocument.presentationml.slide+xml"/>
  <Override PartName="/ppt/slides/slide2391.xml" ContentType="application/vnd.openxmlformats-officedocument.presentationml.slide+xml"/>
  <Override PartName="/ppt/slides/slide2628.xml" ContentType="application/vnd.openxmlformats-officedocument.presentationml.slide+xml"/>
  <Override PartName="/ppt/slides/slide3177.xml" ContentType="application/vnd.openxmlformats-officedocument.presentationml.slide+xml"/>
  <Override PartName="/ppt/slides/slide4590.xml" ContentType="application/vnd.openxmlformats-officedocument.presentationml.slide+xml"/>
  <Override PartName="/ppt/slides/slide4827.xml" ContentType="application/vnd.openxmlformats-officedocument.presentationml.slide+xml"/>
  <Override PartName="/ppt/slides/slide1350.xml" ContentType="application/vnd.openxmlformats-officedocument.presentationml.slide+xml"/>
  <Override PartName="/ppt/slides/slide2136.xml" ContentType="application/vnd.openxmlformats-officedocument.presentationml.slide+xml"/>
  <Override PartName="/ppt/slides/slide4335.xml" ContentType="application/vnd.openxmlformats-officedocument.presentationml.slide+xml"/>
  <Override PartName="/ppt/slides/slide55.xml" ContentType="application/vnd.openxmlformats-officedocument.presentationml.slide+xml"/>
  <Override PartName="/ppt/slides/slide765.xml" ContentType="application/vnd.openxmlformats-officedocument.presentationml.slide+xml"/>
  <Override PartName="/ppt/slides/slide1079.xml" ContentType="application/vnd.openxmlformats-officedocument.presentationml.slide+xml"/>
  <Override PartName="/ppt/slides/slide2492.xml" ContentType="application/vnd.openxmlformats-officedocument.presentationml.slide+xml"/>
  <Override PartName="/ppt/slides/slide2984.xml" ContentType="application/vnd.openxmlformats-officedocument.presentationml.slide+xml"/>
  <Override PartName="/ppt/slides/slide273.xml" ContentType="application/vnd.openxmlformats-officedocument.presentationml.slide+xml"/>
  <Override PartName="/ppt/slides/slide1451.xml" ContentType="application/vnd.openxmlformats-officedocument.presentationml.slide+xml"/>
  <Override PartName="/ppt/slides/slide1943.xml" ContentType="application/vnd.openxmlformats-officedocument.presentationml.slide+xml"/>
  <Override PartName="/ppt/slides/slide2237.xml" ContentType="application/vnd.openxmlformats-officedocument.presentationml.slide+xml"/>
  <Override PartName="/ppt/slides/slide2729.xml" ContentType="application/vnd.openxmlformats-officedocument.presentationml.slide+xml"/>
  <Override PartName="/ppt/slides/slide3278.xml" ContentType="application/vnd.openxmlformats-officedocument.presentationml.slide+xml"/>
  <Override PartName="/ppt/slides/slide4691.xml" ContentType="application/vnd.openxmlformats-officedocument.presentationml.slide+xml"/>
  <Override PartName="/ppt/slides/slide4928.xml" ContentType="application/vnd.openxmlformats-officedocument.presentationml.slide+xml"/>
  <Override PartName="/ppt/slides/slide5001.xml" ContentType="application/vnd.openxmlformats-officedocument.presentationml.slide+xml"/>
  <Override PartName="/ppt/presentation.xml" ContentType="application/vnd.openxmlformats-officedocument.presentationml.presentation.main+xml"/>
  <Override PartName="/ppt/slides/slide3650.xml" ContentType="application/vnd.openxmlformats-officedocument.presentationml.slide+xml"/>
  <Override PartName="/ppt/slides/slide4436.xml" ContentType="application/vnd.openxmlformats-officedocument.presentationml.slide+xml"/>
  <Override PartName="/docProps/app.xml" ContentType="application/vnd.openxmlformats-officedocument.extended-properties+xml"/>
  <Override PartName="/ppt/slides/slide374.xml" ContentType="application/vnd.openxmlformats-officedocument.presentationml.slide+xml"/>
  <Override PartName="/ppt/slides/slide866.xml" ContentType="application/vnd.openxmlformats-officedocument.presentationml.slide+xml"/>
  <Override PartName="/ppt/slides/slide2593.xml" ContentType="application/vnd.openxmlformats-officedocument.presentationml.slide+xml"/>
  <Override PartName="/ppt/slides/slide3379.xml" ContentType="application/vnd.openxmlformats-officedocument.presentationml.slide+xml"/>
  <Override PartName="/ppt/slides/slide119.xml" ContentType="application/vnd.openxmlformats-officedocument.presentationml.slide+xml"/>
  <Override PartName="/ppt/slides/slide1552.xml" ContentType="application/vnd.openxmlformats-officedocument.presentationml.slide+xml"/>
  <Override PartName="/ppt/slides/slide2338.xml" ContentType="application/vnd.openxmlformats-officedocument.presentationml.slide+xml"/>
  <Override PartName="/ppt/slides/slide3751.xml" ContentType="application/vnd.openxmlformats-officedocument.presentationml.slide+xml"/>
  <Override PartName="/ppt/slides/slide4792.xml" ContentType="application/vnd.openxmlformats-officedocument.presentationml.slide+xml"/>
  <Override PartName="/ppt/slides/slide5086.xml" ContentType="application/vnd.openxmlformats-officedocument.presentationml.slide+xml"/>
  <Override PartName="/ppt/slides/slide5102.xml" ContentType="application/vnd.openxmlformats-officedocument.presentationml.slide+xml"/>
  <Override PartName="/ppt/slides/slide967.xml" ContentType="application/vnd.openxmlformats-officedocument.presentationml.slide+xml"/>
  <Override PartName="/ppt/slides/slide1060.xml" ContentType="application/vnd.openxmlformats-officedocument.presentationml.slide+xml"/>
  <Override PartName="/ppt/slides/slide2710.xml" ContentType="application/vnd.openxmlformats-officedocument.presentationml.slide+xml"/>
  <Override PartName="/ppt/slides/slide4045.xml" ContentType="application/vnd.openxmlformats-officedocument.presentationml.slide+xml"/>
  <Override PartName="/ppt/slides/slide4537.xml" ContentType="application/vnd.openxmlformats-officedocument.presentationml.slide+xml"/>
  <Override PartName="/ppt/slides/slide475.xml" ContentType="application/vnd.openxmlformats-officedocument.presentationml.slide+xml"/>
  <Override PartName="/ppt/slides/slide2694.xml" ContentType="application/vnd.openxmlformats-officedocument.presentationml.slide+xml"/>
  <Override PartName="/ppt/slides/slide3004.xml" ContentType="application/vnd.openxmlformats-officedocument.presentationml.slide+xml"/>
  <Override PartName="/ppt/slides/slide4893.xml" ContentType="application/vnd.openxmlformats-officedocument.presentationml.slide+xml"/>
  <Override PartName="/ppt/slides/slide1161.xml" ContentType="application/vnd.openxmlformats-officedocument.presentationml.slide+xml"/>
  <Override PartName="/ppt/slides/slide1653.xml" ContentType="application/vnd.openxmlformats-officedocument.presentationml.slide+xml"/>
  <Override PartName="/ppt/slides/slide2439.xml" ContentType="application/vnd.openxmlformats-officedocument.presentationml.slide+xml"/>
  <Override PartName="/ppt/slides/slide3852.xml" ContentType="application/vnd.openxmlformats-officedocument.presentationml.slide+xml"/>
  <Override PartName="/ppt/slides/slide4638.xml" ContentType="application/vnd.openxmlformats-officedocument.presentationml.slide+xml"/>
  <Override PartName="/ppt/slides/slide5187.xml" ContentType="application/vnd.openxmlformats-officedocument.presentationml.slide+xml"/>
  <Override PartName="/ppt/slides/slide5203.xml" ContentType="application/vnd.openxmlformats-officedocument.presentationml.slide+xml"/>
  <Override PartName="/ppt/slides/slide2811.xml" ContentType="application/vnd.openxmlformats-officedocument.presentationml.slide+xml"/>
  <Override PartName="/ppt/slides/slide3360.xml" ContentType="application/vnd.openxmlformats-officedocument.presentationml.slide+xml"/>
  <Override PartName="/ppt/slides/slide4146.xml" ContentType="application/vnd.openxmlformats-officedocument.presentationml.slide+xml"/>
  <Override PartName="/ppt/slideLayouts/slideLayout4.xml" ContentType="application/vnd.openxmlformats-officedocument.presentationml.slideLayout+xml"/>
  <Override PartName="/ppt/slides/slide100.xml" ContentType="application/vnd.openxmlformats-officedocument.presentationml.slide+xml"/>
  <Override PartName="/ppt/slides/slide576.xml" ContentType="application/vnd.openxmlformats-officedocument.presentationml.slide+xml"/>
  <Override PartName="/ppt/slides/slide1754.xml" ContentType="application/vnd.openxmlformats-officedocument.presentationml.slide+xml"/>
  <Override PartName="/ppt/slides/slide2795.xml" ContentType="application/vnd.openxmlformats-officedocument.presentationml.slide+xml"/>
  <Override PartName="/ppt/slides/slide3089.xml" ContentType="application/vnd.openxmlformats-officedocument.presentationml.slide+xml"/>
  <Override PartName="/ppt/slides/slide3105.xml" ContentType="application/vnd.openxmlformats-officedocument.presentationml.slide+xml"/>
  <Override PartName="/ppt/slides/slide4994.xml" ContentType="application/vnd.openxmlformats-officedocument.presentationml.slide+xml"/>
  <Override PartName="/ppt/slides/slide5304.xml" ContentType="application/vnd.openxmlformats-officedocument.presentationml.slide+xml"/>
  <Override PartName="/ppt/slides/slide1262.xml" ContentType="application/vnd.openxmlformats-officedocument.presentationml.slide+xml"/>
  <Override PartName="/ppt/slides/slide2048.xml" ContentType="application/vnd.openxmlformats-officedocument.presentationml.slide+xml"/>
  <Override PartName="/ppt/slides/slide3953.xml" ContentType="application/vnd.openxmlformats-officedocument.presentationml.slide+xml"/>
  <Override PartName="/ppt/slides/slide4739.xml" ContentType="application/vnd.openxmlformats-officedocument.presentationml.slide+xml"/>
  <Override PartName="/ppt/slides/slide5288.xml" ContentType="application/vnd.openxmlformats-officedocument.presentationml.slide+xml"/>
  <Override PartName="/ppt/slides/slide677.xml" ContentType="application/vnd.openxmlformats-officedocument.presentationml.slide+xml"/>
  <Override PartName="/ppt/slides/slide1007.xml" ContentType="application/vnd.openxmlformats-officedocument.presentationml.slide+xml"/>
  <Override PartName="/ppt/slides/slide2420.xml" ContentType="application/vnd.openxmlformats-officedocument.presentationml.slide+xml"/>
  <Override PartName="/ppt/slides/slide2896.xml" ContentType="application/vnd.openxmlformats-officedocument.presentationml.slide+xml"/>
  <Override PartName="/ppt/slides/slide2912.xml" ContentType="application/vnd.openxmlformats-officedocument.presentationml.slide+xml"/>
  <Override PartName="/ppt/slides/slide3461.xml" ContentType="application/vnd.openxmlformats-officedocument.presentationml.slide+xml"/>
  <Override PartName="/ppt/slides/slide424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1855.xml" ContentType="application/vnd.openxmlformats-officedocument.presentationml.slide+xml"/>
  <Override PartName="/ppt/slides/slide3206.xml" ContentType="application/vnd.openxmlformats-officedocument.presentationml.slide+xml"/>
  <Override PartName="/ppt/slides/slide1363.xml" ContentType="application/vnd.openxmlformats-officedocument.presentationml.slide+xml"/>
  <Override PartName="/ppt/slides/slide2149.xml" ContentType="application/vnd.openxmlformats-officedocument.presentationml.slide+xml"/>
  <Override PartName="/ppt/slides/slide3562.xml" ContentType="application/vnd.openxmlformats-officedocument.presentationml.slide+xml"/>
  <Override PartName="/ppt/slides/slide4348.xml" ContentType="application/vnd.openxmlformats-officedocument.presentationml.slide+xml"/>
  <Override PartName="/ppt/slides/slide68.xml" ContentType="application/vnd.openxmlformats-officedocument.presentationml.slide+xml"/>
  <Override PartName="/ppt/slides/slide302.xml" ContentType="application/vnd.openxmlformats-officedocument.presentationml.slide+xml"/>
  <Override PartName="/ppt/slides/slide778.xml" ContentType="application/vnd.openxmlformats-officedocument.presentationml.slide+xml"/>
  <Override PartName="/ppt/slides/slide1108.xml" ContentType="application/vnd.openxmlformats-officedocument.presentationml.slide+xml"/>
  <Override PartName="/ppt/slides/slide2521.xml" ContentType="application/vnd.openxmlformats-officedocument.presentationml.slide+xml"/>
  <Override PartName="/ppt/slides/slide2997.xml" ContentType="application/vnd.openxmlformats-officedocument.presentationml.slide+xml"/>
  <Override PartName="/ppt/slides/slide3070.xml" ContentType="application/vnd.openxmlformats-officedocument.presentationml.slide+xml"/>
  <Override PartName="/ppt/slides/slide3307.xml" ContentType="application/vnd.openxmlformats-officedocument.presentationml.slide+xml"/>
  <Override PartName="/ppt/slides/slide286.xml" ContentType="application/vnd.openxmlformats-officedocument.presentationml.slide+xml"/>
  <Override PartName="/ppt/slides/slide1956.xml" ContentType="application/vnd.openxmlformats-officedocument.presentationml.slide+xml"/>
  <Override PartName="/ppt/slides/slide4720.xml" ContentType="application/vnd.openxmlformats-officedocument.presentationml.slide+xml"/>
  <Override PartName="/ppt/slides/slide5014.xml" ContentType="application/vnd.openxmlformats-officedocument.presentationml.slide+xml"/>
  <Override PartName="/ppt/slides/slide1464.xml" ContentType="application/vnd.openxmlformats-officedocument.presentationml.slide+xml"/>
  <Override PartName="/ppt/slides/slide3663.xml" ContentType="application/vnd.openxmlformats-officedocument.presentationml.slide+xml"/>
  <Override PartName="/ppt/slides/slide4449.xml" ContentType="application/vnd.openxmlformats-officedocument.presentationml.slide+xml"/>
  <Override PartName="/ppt/slides/slide403.xml" ContentType="application/vnd.openxmlformats-officedocument.presentationml.slide+xml"/>
  <Override PartName="/ppt/slides/slide879.xml" ContentType="application/vnd.openxmlformats-officedocument.presentationml.slide+xml"/>
  <Override PartName="/ppt/slides/slide1209.xml" ContentType="application/vnd.openxmlformats-officedocument.presentationml.slide+xml"/>
  <Override PartName="/ppt/slides/slide2622.xml" ContentType="application/vnd.openxmlformats-officedocument.presentationml.slide+xml"/>
  <Override PartName="/ppt/slides/slide3171.xml" ContentType="application/vnd.openxmlformats-officedocument.presentationml.slide+xml"/>
  <Override PartName="/ppt/slides/slide3408.xml" ContentType="application/vnd.openxmlformats-officedocument.presentationml.slide+xml"/>
  <Override PartName="/ppt/slides/slide4821.xml" ContentType="application/vnd.openxmlformats-officedocument.presentationml.slide+xml"/>
  <Override PartName="/ppt/slides/slide387.xml" ContentType="application/vnd.openxmlformats-officedocument.presentationml.slide+xml"/>
  <Override PartName="/ppt/slides/slide1565.xml" ContentType="application/vnd.openxmlformats-officedocument.presentationml.slide+xml"/>
  <Override PartName="/ppt/slides/slide2130.xml" ContentType="application/vnd.openxmlformats-officedocument.presentationml.slide+xml"/>
  <Override PartName="/ppt/slides/slide5115.xml" ContentType="application/vnd.openxmlformats-officedocument.presentationml.slide+xml"/>
  <Override PartName="/ppt/slides/slide1073.xml" ContentType="application/vnd.openxmlformats-officedocument.presentationml.slide+xml"/>
  <Override PartName="/ppt/slides/slide3272.xml" ContentType="application/vnd.openxmlformats-officedocument.presentationml.slide+xml"/>
  <Override PartName="/ppt/slides/slide3764.xml" ContentType="application/vnd.openxmlformats-officedocument.presentationml.slide+xml"/>
  <Override PartName="/ppt/slides/slide5099.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2231.xml" ContentType="application/vnd.openxmlformats-officedocument.presentationml.slide+xml"/>
  <Override PartName="/ppt/slides/slide2723.xml" ContentType="application/vnd.openxmlformats-officedocument.presentationml.slide+xml"/>
  <Override PartName="/ppt/slides/slide3017.xml" ContentType="application/vnd.openxmlformats-officedocument.presentationml.slide+xml"/>
  <Override PartName="/ppt/slides/slide3509.xml" ContentType="application/vnd.openxmlformats-officedocument.presentationml.slide+xml"/>
  <Override PartName="/ppt/slides/slide4058.xml" ContentType="application/vnd.openxmlformats-officedocument.presentationml.slide+xml"/>
  <Override PartName="/ppt/slides/slide4922.xml" ContentType="application/vnd.openxmlformats-officedocument.presentationml.slide+xml"/>
  <Override PartName="/ppt/slides/slide860.xml" ContentType="application/vnd.openxmlformats-officedocument.presentationml.slide+xml"/>
  <Override PartName="/ppt/slides/slide1666.xml" ContentType="application/vnd.openxmlformats-officedocument.presentationml.slide+xml"/>
  <Override PartName="/ppt/slides/slide3865.xml" ContentType="application/vnd.openxmlformats-officedocument.presentationml.slide+xml"/>
  <Override PartName="/ppt/slides/slide4430.xml" ContentType="application/vnd.openxmlformats-officedocument.presentationml.slide+xml"/>
  <Override PartName="/ppt/slides/slide5216.xml" ContentType="application/vnd.openxmlformats-officedocument.presentationml.slide+xml"/>
  <Override PartName="/ppt/slides/slide605.xml" ContentType="application/vnd.openxmlformats-officedocument.presentationml.slide+xml"/>
  <Override PartName="/ppt/slides/slide1174.xml" ContentType="application/vnd.openxmlformats-officedocument.presentationml.slide+xml"/>
  <Override PartName="/ppt/slides/slide2824.xml" ContentType="application/vnd.openxmlformats-officedocument.presentationml.slide+xml"/>
  <Override PartName="/ppt/slides/slide3373.xml" ContentType="application/vnd.openxmlformats-officedocument.presentationml.slide+xml"/>
  <Override PartName="/ppt/slides/slide4159.xml" ContentType="application/vnd.openxmlformats-officedocument.presentationml.slide+xml"/>
  <Override PartName="/ppt/slides/slide113.xml" ContentType="application/vnd.openxmlformats-officedocument.presentationml.slide+xml"/>
  <Override PartName="/ppt/slides/slide589.xml" ContentType="application/vnd.openxmlformats-officedocument.presentationml.slide+xml"/>
  <Override PartName="/ppt/slides/slide2332.xml" ContentType="application/vnd.openxmlformats-officedocument.presentationml.slide+xml"/>
  <Override PartName="/ppt/slides/slide3118.xml" ContentType="application/vnd.openxmlformats-officedocument.presentationml.slide+xml"/>
  <Override PartName="/ppt/slides/slide4531.xml" ContentType="application/vnd.openxmlformats-officedocument.presentationml.slide+xml"/>
  <Override PartName="/ppt/slides/slide5080.xml" ContentType="application/vnd.openxmlformats-officedocument.presentationml.slide+xml"/>
  <Override PartName="/ppt/slides/slide961.xml" ContentType="application/vnd.openxmlformats-officedocument.presentationml.slide+xml"/>
  <Override PartName="/ppt/slides/slide1275.xml" ContentType="application/vnd.openxmlformats-officedocument.presentationml.slide+xml"/>
  <Override PartName="/ppt/slides/slide1767.xml" ContentType="application/vnd.openxmlformats-officedocument.presentationml.slide+xml"/>
  <Override PartName="/ppt/slides/slide3966.xml" ContentType="application/vnd.openxmlformats-officedocument.presentationml.slide+xml"/>
  <Override PartName="/ppt/slides/slide5317.xml" ContentType="application/vnd.openxmlformats-officedocument.presentationml.slide+xml"/>
  <Override PartName="/ppt/slides/slide706.xml" ContentType="application/vnd.openxmlformats-officedocument.presentationml.slide+xml"/>
  <Override PartName="/ppt/slides/slide2925.xml" ContentType="application/vnd.openxmlformats-officedocument.presentationml.slide+xml"/>
  <Override PartName="/ppt/slides/slide3474.xml" ContentType="application/vnd.openxmlformats-officedocument.presentationml.slide+xml"/>
  <Override PartName="/ppt/slides/slide214.xml" ContentType="application/vnd.openxmlformats-officedocument.presentationml.slide+xml"/>
  <Override PartName="/ppt/slides/slide1868.xml" ContentType="application/vnd.openxmlformats-officedocument.presentationml.slide+xml"/>
  <Override PartName="/ppt/slides/slide2433.xml" ContentType="application/vnd.openxmlformats-officedocument.presentationml.slide+xml"/>
  <Override PartName="/ppt/slides/slide3219.xml" ContentType="application/vnd.openxmlformats-officedocument.presentationml.slide+xml"/>
  <Override PartName="/ppt/slides/slide4632.xml" ContentType="application/vnd.openxmlformats-officedocument.presentationml.slide+xml"/>
  <Override PartName="/ppt/slides/slide5181.xml" ContentType="application/vnd.openxmlformats-officedocument.presentationml.slide+xml"/>
  <Override PartName="/ppt/slides/slide198.xml" ContentType="application/vnd.openxmlformats-officedocument.presentationml.slide+xml"/>
  <Override PartName="/ppt/slides/slide1376.xml" ContentType="application/vnd.openxmlformats-officedocument.presentationml.slide+xml"/>
  <Override PartName="/ppt/slides/slide4140.xml" ContentType="application/vnd.openxmlformats-officedocument.presentationml.slide+xml"/>
  <Override PartName="/ppt/slides/slide570.xml" ContentType="application/vnd.openxmlformats-officedocument.presentationml.slide+xml"/>
  <Override PartName="/ppt/slides/slide807.xml" ContentType="application/vnd.openxmlformats-officedocument.presentationml.slide+xml"/>
  <Override PartName="/ppt/slides/slide2534.xml" ContentType="application/vnd.openxmlformats-officedocument.presentationml.slide+xml"/>
  <Override PartName="/ppt/slides/slide3083.xml" ContentType="application/vnd.openxmlformats-officedocument.presentationml.slide+xml"/>
  <Override PartName="/ppt/slides/slide3575.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1969.xml" ContentType="application/vnd.openxmlformats-officedocument.presentationml.slide+xml"/>
  <Override PartName="/ppt/slides/slide2042.xml" ContentType="application/vnd.openxmlformats-officedocument.presentationml.slide+xml"/>
  <Override PartName="/ppt/slides/slide4733.xml" ContentType="application/vnd.openxmlformats-officedocument.presentationml.slide+xml"/>
  <Override PartName="/ppt/slides/slide5282.xml" ContentType="application/vnd.openxmlformats-officedocument.presentationml.slide+xml"/>
  <Override PartName="/ppt/slides/slide671.xml" ContentType="application/vnd.openxmlformats-officedocument.presentationml.slide+xml"/>
  <Override PartName="/ppt/slides/slide1001.xml" ContentType="application/vnd.openxmlformats-officedocument.presentationml.slide+xml"/>
  <Override PartName="/ppt/slides/slide1477.xml" ContentType="application/vnd.openxmlformats-officedocument.presentationml.slide+xml"/>
  <Override PartName="/ppt/slides/slide2890.xml" ContentType="application/vnd.openxmlformats-officedocument.presentationml.slide+xml"/>
  <Override PartName="/ppt/slides/slide3200.xml" ContentType="application/vnd.openxmlformats-officedocument.presentationml.slide+xml"/>
  <Override PartName="/ppt/slides/slide3676.xml" ContentType="application/vnd.openxmlformats-officedocument.presentationml.slide+xml"/>
  <Override PartName="/ppt/slides/slide4241.xml" ContentType="application/vnd.openxmlformats-officedocument.presentationml.slide+xml"/>
  <Override PartName="/ppt/slides/slide5027.xml" ContentType="application/vnd.openxmlformats-officedocument.presentationml.slide+xml"/>
  <Override PartName="/ppt/slides/slide416.xml" ContentType="application/vnd.openxmlformats-officedocument.presentationml.slide+xml"/>
  <Override PartName="/ppt/slides/slide908.xml" ContentType="application/vnd.openxmlformats-officedocument.presentationml.slide+xml"/>
  <Override PartName="/ppt/slides/slide2635.xml" ContentType="application/vnd.openxmlformats-officedocument.presentationml.slide+xml"/>
  <Override PartName="/ppt/slides/slide3184.xml" ContentType="application/vnd.openxmlformats-officedocument.presentationml.slide+xml"/>
  <Override PartName="/ppt/slides/slide4834.xml" ContentType="application/vnd.openxmlformats-officedocument.presentationml.slide+xml"/>
  <Override PartName="/ppt/slides/slide2143.xml" ContentType="application/vnd.openxmlformats-officedocument.presentationml.slide+xml"/>
  <Override PartName="/ppt/slides/slide4342.xml" ContentType="application/vnd.openxmlformats-officedocument.presentationml.slide+xml"/>
  <Override PartName="/ppt/slides/slide5128.xml" ContentType="application/vnd.openxmlformats-officedocument.presentationml.slide+xml"/>
  <Override PartName="/ppt/slides/slide62.xml" ContentType="application/vnd.openxmlformats-officedocument.presentationml.slide+xml"/>
  <Override PartName="/ppt/slides/slide772.xml" ContentType="application/vnd.openxmlformats-officedocument.presentationml.slide+xml"/>
  <Override PartName="/ppt/slides/slide1086.xml" ContentType="application/vnd.openxmlformats-officedocument.presentationml.slide+xml"/>
  <Override PartName="/ppt/slides/slide1102.xml" ContentType="application/vnd.openxmlformats-officedocument.presentationml.slide+xml"/>
  <Override PartName="/ppt/slides/slide1578.xml" ContentType="application/vnd.openxmlformats-officedocument.presentationml.slide+xml"/>
  <Override PartName="/ppt/slides/slide2991.xml" ContentType="application/vnd.openxmlformats-officedocument.presentationml.slide+xml"/>
  <Override PartName="/ppt/slides/slide3301.xml" ContentType="application/vnd.openxmlformats-officedocument.presentationml.slide+xml"/>
  <Override PartName="/ppt/slides/slide3777.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s/slide1950.xml" ContentType="application/vnd.openxmlformats-officedocument.presentationml.slide+xml"/>
  <Override PartName="/ppt/slides/slide2736.xml" ContentType="application/vnd.openxmlformats-officedocument.presentationml.slide+xml"/>
  <Override PartName="/ppt/slides/slide3285.xml" ContentType="application/vnd.openxmlformats-officedocument.presentationml.slide+xml"/>
  <Override PartName="/ppt/slides/slide4935.xml" ContentType="application/vnd.openxmlformats-officedocument.presentationml.slide+xml"/>
  <Override PartName="/ppt/slides/slide1203.xml" ContentType="application/vnd.openxmlformats-officedocument.presentationml.slide+xml"/>
  <Override PartName="/ppt/slides/slide1679.xml" ContentType="application/vnd.openxmlformats-officedocument.presentationml.slide+xml"/>
  <Override PartName="/ppt/slides/slide2244.xml" ContentType="application/vnd.openxmlformats-officedocument.presentationml.slide+xml"/>
  <Override PartName="/ppt/slides/slide4443.xml" ContentType="application/vnd.openxmlformats-officedocument.presentationml.slide+xml"/>
  <Override PartName="/ppt/slides/slide5229.xml" ContentType="application/vnd.openxmlformats-officedocument.presentationml.slide+xml"/>
  <Override PartName="/ppt/slides/slide873.xml" ContentType="application/vnd.openxmlformats-officedocument.presentationml.slide+xml"/>
  <Override PartName="/ppt/slides/slide1187.xml" ContentType="application/vnd.openxmlformats-officedocument.presentationml.slide+xml"/>
  <Override PartName="/ppt/slides/slide2837.xml" ContentType="application/vnd.openxmlformats-officedocument.presentationml.slide+xml"/>
  <Override PartName="/ppt/slides/slide3386.xml" ContentType="application/vnd.openxmlformats-officedocument.presentationml.slide+xml"/>
  <Override PartName="/ppt/slides/slide3402.xml" ContentType="application/vnd.openxmlformats-officedocument.presentationml.slide+xml"/>
  <Override PartName="/ppt/slides/slide3878.xml" ContentType="application/vnd.openxmlformats-officedocument.presentationml.slide+xml"/>
  <Override PartName="/ppt/slides/slide126.xml" ContentType="application/vnd.openxmlformats-officedocument.presentationml.slide+xml"/>
  <Override PartName="/ppt/slides/slide381.xml" ContentType="application/vnd.openxmlformats-officedocument.presentationml.slide+xml"/>
  <Override PartName="/ppt/slides/slide618.xml" ContentType="application/vnd.openxmlformats-officedocument.presentationml.slide+xml"/>
  <Override PartName="/ppt/slides/slide2345.xml" ContentType="application/vnd.openxmlformats-officedocument.presentationml.slide+xml"/>
  <Override PartName="/ppt/slides/slide974.xml" ContentType="application/vnd.openxmlformats-officedocument.presentationml.slide+xml"/>
  <Override PartName="/ppt/slides/slide1304.xml" ContentType="application/vnd.openxmlformats-officedocument.presentationml.slide+xml"/>
  <Override PartName="/ppt/slides/slide3979.xml" ContentType="application/vnd.openxmlformats-officedocument.presentationml.slide+xml"/>
  <Override PartName="/ppt/slides/slide4052.xml" ContentType="application/vnd.openxmlformats-officedocument.presentationml.slide+xml"/>
  <Override PartName="/ppt/slides/slide4544.xml" ContentType="application/vnd.openxmlformats-officedocument.presentationml.slide+xml"/>
  <Override PartName="/ppt/slides/slide5093.xml" ContentType="application/vnd.openxmlformats-officedocument.presentationml.slide+xml"/>
  <Override PartName="/ppt/slides/slide482.xml" ContentType="application/vnd.openxmlformats-officedocument.presentationml.slide+xml"/>
  <Override PartName="/ppt/slides/slide719.xml" ContentType="application/vnd.openxmlformats-officedocument.presentationml.slide+xml"/>
  <Override PartName="/ppt/slides/slide1288.xml" ContentType="application/vnd.openxmlformats-officedocument.presentationml.slide+xml"/>
  <Override PartName="/ppt/slides/slide2938.xml" ContentType="application/vnd.openxmlformats-officedocument.presentationml.slide+xml"/>
  <Override PartName="/ppt/slides/slide3011.xml" ContentType="application/vnd.openxmlformats-officedocument.presentationml.slide+xml"/>
  <Override PartName="/ppt/slides/slide3487.xml" ContentType="application/vnd.openxmlformats-officedocument.presentationml.slide+xml"/>
  <Override PartName="/ppt/slides/slide3503.xml" ContentType="application/vnd.openxmlformats-officedocument.presentationml.slide+xml"/>
  <Override PartName="/ppt/slides/slide227.xml" ContentType="application/vnd.openxmlformats-officedocument.presentationml.slide+xml"/>
  <Override PartName="/ppt/slides/slide1660.xml" ContentType="application/vnd.openxmlformats-officedocument.presentationml.slide+xml"/>
  <Override PartName="/ppt/slides/slide2446.xml" ContentType="application/vnd.openxmlformats-officedocument.presentationml.slide+xml"/>
  <Override PartName="/ppt/slides/slide4645.xml" ContentType="application/vnd.openxmlformats-officedocument.presentationml.slide+xml"/>
  <Override PartName="/ppt/slides/slide5194.xml" ContentType="application/vnd.openxmlformats-officedocument.presentationml.slide+xml"/>
  <Override PartName="/ppt/slides/slide5210.xml" ContentType="application/vnd.openxmlformats-officedocument.presentationml.slide+xml"/>
  <Override PartName="/ppt/slides/slide1389.xml" ContentType="application/vnd.openxmlformats-officedocument.presentationml.slide+xml"/>
  <Override PartName="/ppt/slides/slide1405.xml" ContentType="application/vnd.openxmlformats-officedocument.presentationml.slide+xml"/>
  <Override PartName="/ppt/slides/slide3604.xml" ContentType="application/vnd.openxmlformats-officedocument.presentationml.slide+xml"/>
  <Override PartName="/ppt/slides/slide4153.xml" ContentType="application/vnd.openxmlformats-officedocument.presentationml.slide+xml"/>
  <Override PartName="/ppt/slides/slide583.xml" ContentType="application/vnd.openxmlformats-officedocument.presentationml.slide+xml"/>
  <Override PartName="/ppt/slides/slide3112.xml" ContentType="application/vnd.openxmlformats-officedocument.presentationml.slide+xml"/>
  <Override PartName="/ppt/slides/slide3588.xml" ContentType="application/vnd.openxmlformats-officedocument.presentationml.slide+xml"/>
  <Override PartName="/ppt/slides/slide5311.xml" ContentType="application/vnd.openxmlformats-officedocument.presentationml.slide+xml"/>
  <Override PartName="/ppt/slides/slide328.xml" ContentType="application/vnd.openxmlformats-officedocument.presentationml.slide+xml"/>
  <Override PartName="/ppt/slides/slide1761.xml" ContentType="application/vnd.openxmlformats-officedocument.presentationml.slide+xml"/>
  <Override PartName="/ppt/slides/slide2055.xml" ContentType="application/vnd.openxmlformats-officedocument.presentationml.slide+xml"/>
  <Override PartName="/ppt/slides/slide2547.xml" ContentType="application/vnd.openxmlformats-officedocument.presentationml.slide+xml"/>
  <Override PartName="/ppt/slides/slide3096.xml" ContentType="application/vnd.openxmlformats-officedocument.presentationml.slide+xml"/>
  <Override PartName="/ppt/slides/slide3960.xml" ContentType="application/vnd.openxmlformats-officedocument.presentationml.slide+xml"/>
  <Override PartName="/ppt/slides/slide4746.xml" ContentType="application/vnd.openxmlformats-officedocument.presentationml.slide+xml"/>
  <Override PartName="/ppt/slides/slide5295.xml" ContentType="application/vnd.openxmlformats-officedocument.presentationml.slide+xml"/>
  <Override PartName="/ppt/slides/slide700.xml" ContentType="application/vnd.openxmlformats-officedocument.presentationml.slide+xml"/>
  <Override PartName="/ppt/slides/slide1014.xml" ContentType="application/vnd.openxmlformats-officedocument.presentationml.slide+xml"/>
  <Override PartName="/ppt/slides/slide1506.xml" ContentType="application/vnd.openxmlformats-officedocument.presentationml.slide+xml"/>
  <Override PartName="/ppt/slides/slide3705.xml" ContentType="application/vnd.openxmlformats-officedocument.presentationml.slide+xml"/>
  <Override PartName="/ppt/slides/slide4254.xml" ContentType="application/vnd.openxmlformats-officedocument.presentationml.slide+xml"/>
  <Override PartName="/ppt/slides/slide192.xml" ContentType="application/vnd.openxmlformats-officedocument.presentationml.slide+xml"/>
  <Override PartName="/ppt/slides/slide684.xml" ContentType="application/vnd.openxmlformats-officedocument.presentationml.slide+xml"/>
  <Override PartName="/ppt/slides/slide1862.xml" ContentType="application/vnd.openxmlformats-officedocument.presentationml.slide+xml"/>
  <Override PartName="/ppt/slides/slide2648.xml" ContentType="application/vnd.openxmlformats-officedocument.presentationml.slide+xml"/>
  <Override PartName="/ppt/slides/slide3197.xml" ContentType="application/vnd.openxmlformats-officedocument.presentationml.slide+xml"/>
  <Override PartName="/ppt/slides/slide3213.xml" ContentType="application/vnd.openxmlformats-officedocument.presentationml.slide+xml"/>
  <Override PartName="/ppt/slides/slide3689.xml" ContentType="application/vnd.openxmlformats-officedocument.presentationml.slide+xml"/>
  <Override PartName="/ppt/slides/slide429.xml" ContentType="application/vnd.openxmlformats-officedocument.presentationml.slide+xml"/>
  <Override PartName="/ppt/slides/slide1370.xml" ContentType="application/vnd.openxmlformats-officedocument.presentationml.slide+xml"/>
  <Override PartName="/ppt/slides/slide1607.xml" ContentType="application/vnd.openxmlformats-officedocument.presentationml.slide+xml"/>
  <Override PartName="/ppt/slides/slide2156.xml" ContentType="application/vnd.openxmlformats-officedocument.presentationml.slide+xml"/>
  <Override PartName="/ppt/slides/slide4847.xml" ContentType="application/vnd.openxmlformats-officedocument.presentationml.slide+xml"/>
  <Override PartName="/ppt/slides/slide75.xml" ContentType="application/vnd.openxmlformats-officedocument.presentationml.slide+xml"/>
  <Override PartName="/ppt/slides/slide785.xml" ContentType="application/vnd.openxmlformats-officedocument.presentationml.slide+xml"/>
  <Override PartName="/ppt/slides/slide801.xml" ContentType="application/vnd.openxmlformats-officedocument.presentationml.slide+xml"/>
  <Override PartName="/ppt/slides/slide1115.xml" ContentType="application/vnd.openxmlformats-officedocument.presentationml.slide+xml"/>
  <Override PartName="/ppt/slides/slide3314.xml" ContentType="application/vnd.openxmlformats-officedocument.presentationml.slide+xml"/>
  <Override PartName="/ppt/slides/slide3806.xml" ContentType="application/vnd.openxmlformats-officedocument.presentationml.slide+xml"/>
  <Override PartName="/ppt/slides/slide4355.xml" ContentType="application/vnd.openxmlformats-officedocument.presentationml.slide+xml"/>
  <Override PartName="/ppt/slides/slide293.xml" ContentType="application/vnd.openxmlformats-officedocument.presentationml.slide+xml"/>
  <Override PartName="/ppt/slides/slide1099.xml" ContentType="application/vnd.openxmlformats-officedocument.presentationml.slide+xml"/>
  <Override PartName="/ppt/slides/slide1963.xml" ContentType="application/vnd.openxmlformats-officedocument.presentationml.slide+xml"/>
  <Override PartName="/ppt/slides/slide2749.xml" ContentType="application/vnd.openxmlformats-officedocument.presentationml.slide+xml"/>
  <Override PartName="/ppt/slides/slide3298.xml" ContentType="application/vnd.openxmlformats-officedocument.presentationml.slide+xml"/>
  <Override PartName="/ppt/slides/slide4948.xml" ContentType="application/vnd.openxmlformats-officedocument.presentationml.slide+xml"/>
  <Override PartName="/ppt/slides/slide902.xml" ContentType="application/vnd.openxmlformats-officedocument.presentationml.slide+xml"/>
  <Override PartName="/ppt/slides/slide1471.xml" ContentType="application/vnd.openxmlformats-officedocument.presentationml.slide+xml"/>
  <Override PartName="/ppt/slides/slide1708.xml" ContentType="application/vnd.openxmlformats-officedocument.presentationml.slide+xml"/>
  <Override PartName="/ppt/slides/slide2257.xml" ContentType="application/vnd.openxmlformats-officedocument.presentationml.slide+xml"/>
  <Override PartName="/ppt/slides/slide3670.xml" ContentType="application/vnd.openxmlformats-officedocument.presentationml.slide+xml"/>
  <Override PartName="/ppt/slides/slide3907.xml" ContentType="application/vnd.openxmlformats-officedocument.presentationml.slide+xml"/>
  <Override PartName="/ppt/slides/slide4456.xml" ContentType="application/vnd.openxmlformats-officedocument.presentationml.slide+xml"/>
  <Override PartName="/ppt/slides/slide5021.xml" ContentType="application/vnd.openxmlformats-officedocument.presentationml.slide+xml"/>
  <Default Extension="jpeg" ContentType="image/jpeg"/>
  <Override PartName="/ppt/slides/slide410.xml" ContentType="application/vnd.openxmlformats-officedocument.presentationml.slide+xml"/>
  <Override PartName="/ppt/slides/slide886.xml" ContentType="application/vnd.openxmlformats-officedocument.presentationml.slide+xml"/>
  <Override PartName="/ppt/slides/slide1216.xml" ContentType="application/vnd.openxmlformats-officedocument.presentationml.slide+xml"/>
  <Override PartName="/ppt/slides/slide3415.xml" ContentType="application/vnd.openxmlformats-officedocument.presentationml.slide+xml"/>
  <Override PartName="/ppt/slides/slide394.xml" ContentType="application/vnd.openxmlformats-officedocument.presentationml.slide+xml"/>
  <Override PartName="/ppt/slides/slide1572.xml" ContentType="application/vnd.openxmlformats-officedocument.presentationml.slide+xml"/>
  <Override PartName="/ppt/slides/slide3399.xml" ContentType="application/vnd.openxmlformats-officedocument.presentationml.slide+xml"/>
  <Override PartName="/ppt/slides/slide5122.xml" ContentType="application/vnd.openxmlformats-officedocument.presentationml.slide+xml"/>
  <Override PartName="/ppt/slides/slide139.xml" ContentType="application/vnd.openxmlformats-officedocument.presentationml.slide+xml"/>
  <Override PartName="/ppt/slides/slide1080.xml" ContentType="application/vnd.openxmlformats-officedocument.presentationml.slide+xml"/>
  <Override PartName="/ppt/slides/slide1317.xml" ContentType="application/vnd.openxmlformats-officedocument.presentationml.slide+xml"/>
  <Override PartName="/ppt/slides/slide1809.xml" ContentType="application/vnd.openxmlformats-officedocument.presentationml.slide+xml"/>
  <Override PartName="/ppt/slides/slide2358.xml" ContentType="application/vnd.openxmlformats-officedocument.presentationml.slide+xml"/>
  <Override PartName="/ppt/slides/slide3771.xml" ContentType="application/vnd.openxmlformats-officedocument.presentationml.slide+xml"/>
  <Override PartName="/ppt/slides/slide4557.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987.xml" ContentType="application/vnd.openxmlformats-officedocument.presentationml.slide+xml"/>
  <Override PartName="/ppt/slides/slide2730.xml" ContentType="application/vnd.openxmlformats-officedocument.presentationml.slide+xml"/>
  <Override PartName="/ppt/slides/slide3516.xml" ContentType="application/vnd.openxmlformats-officedocument.presentationml.slide+xml"/>
  <Override PartName="/ppt/slides/slide4065.xml" ContentType="application/vnd.openxmlformats-officedocument.presentationml.slide+xml"/>
  <Override PartName="/ppt/slides/slide1673.xml" ContentType="application/vnd.openxmlformats-officedocument.presentationml.slide+xml"/>
  <Override PartName="/ppt/slides/slide2459.xml" ContentType="application/vnd.openxmlformats-officedocument.presentationml.slide+xml"/>
  <Override PartName="/ppt/slides/slide3024.xml" ContentType="application/vnd.openxmlformats-officedocument.presentationml.slide+xml"/>
  <Override PartName="/ppt/slides/slide5223.xml" ContentType="application/vnd.openxmlformats-officedocument.presentationml.slide+xml"/>
  <Override PartName="/ppt/slides/slide1181.xml" ContentType="application/vnd.openxmlformats-officedocument.presentationml.slide+xml"/>
  <Override PartName="/ppt/slides/slide1418.xml" ContentType="application/vnd.openxmlformats-officedocument.presentationml.slide+xml"/>
  <Override PartName="/ppt/slides/slide2831.xml" ContentType="application/vnd.openxmlformats-officedocument.presentationml.slide+xml"/>
  <Override PartName="/ppt/slides/slide3380.xml" ContentType="application/vnd.openxmlformats-officedocument.presentationml.slide+xml"/>
  <Override PartName="/ppt/slides/slide3617.xml" ContentType="application/vnd.openxmlformats-officedocument.presentationml.slide+xml"/>
  <Override PartName="/ppt/slides/slide3872.xml" ContentType="application/vnd.openxmlformats-officedocument.presentationml.slide+xml"/>
  <Override PartName="/ppt/slides/slide4166.xml" ContentType="application/vnd.openxmlformats-officedocument.presentationml.slide+xml"/>
  <Override PartName="/ppt/slides/slide4658.xml" ContentType="application/vnd.openxmlformats-officedocument.presentationml.slide+xml"/>
  <Override PartName="/ppt/slides/slide120.xml" ContentType="application/vnd.openxmlformats-officedocument.presentationml.slide+xml"/>
  <Override PartName="/ppt/slides/slide596.xml" ContentType="application/vnd.openxmlformats-officedocument.presentationml.slide+xml"/>
  <Override PartName="/ppt/slides/slide612.xml" ContentType="application/vnd.openxmlformats-officedocument.presentationml.slide+xml"/>
  <Override PartName="/ppt/slides/slide3125.xml" ContentType="application/vnd.openxmlformats-officedocument.presentationml.slide+xml"/>
  <Override PartName="/ppt/slides/slide1774.xml" ContentType="application/vnd.openxmlformats-officedocument.presentationml.slide+xml"/>
  <Override PartName="/ppt/slides/slide3973.xml" ContentType="application/vnd.openxmlformats-officedocument.presentationml.slide+xml"/>
  <Override PartName="/ppt/slides/slide4759.xml" ContentType="application/vnd.openxmlformats-officedocument.presentationml.slide+xml"/>
  <Override PartName="/ppt/slides/slide5324.xml" ContentType="application/vnd.openxmlformats-officedocument.presentationml.slide+xml"/>
  <Override PartName="/ppt/slides/slide713.xml" ContentType="application/vnd.openxmlformats-officedocument.presentationml.slide+xml"/>
  <Override PartName="/ppt/slides/slide1282.xml" ContentType="application/vnd.openxmlformats-officedocument.presentationml.slide+xml"/>
  <Override PartName="/ppt/slides/slide1519.xml" ContentType="application/vnd.openxmlformats-officedocument.presentationml.slide+xml"/>
  <Override PartName="/ppt/slides/slide2068.xml" ContentType="application/vnd.openxmlformats-officedocument.presentationml.slide+xml"/>
  <Override PartName="/ppt/slides/slide2932.xml" ContentType="application/vnd.openxmlformats-officedocument.presentationml.slide+xml"/>
  <Override PartName="/ppt/slides/slide3481.xml" ContentType="application/vnd.openxmlformats-officedocument.presentationml.slide+xml"/>
  <Override PartName="/ppt/slides/slide3718.xml" ContentType="application/vnd.openxmlformats-officedocument.presentationml.slide+xml"/>
  <Override PartName="/ppt/slides/slide4267.xml" ContentType="application/vnd.openxmlformats-officedocument.presentationml.slide+xml"/>
  <Override PartName="/ppt/slides/slide221.xml" ContentType="application/vnd.openxmlformats-officedocument.presentationml.slide+xml"/>
  <Override PartName="/ppt/slides/slide697.xml" ContentType="application/vnd.openxmlformats-officedocument.presentationml.slide+xml"/>
  <Override PartName="/ppt/slides/slide1027.xml" ContentType="application/vnd.openxmlformats-officedocument.presentationml.slide+xml"/>
  <Override PartName="/ppt/slides/slide2440.xml" ContentType="application/vnd.openxmlformats-officedocument.presentationml.slide+xml"/>
  <Override PartName="/ppt/slides/slide3226.xml" ContentType="application/vnd.openxmlformats-officedocument.presentationml.slide+xml"/>
  <Override PartName="/ppt/slides/slide1383.xml" ContentType="application/vnd.openxmlformats-officedocument.presentationml.slide+xml"/>
  <Override PartName="/ppt/slides/slide1875.xml" ContentType="application/vnd.openxmlformats-officedocument.presentationml.slide+xml"/>
  <Override PartName="/ppt/slides/slide2169.xml" ContentType="application/vnd.openxmlformats-officedocument.presentationml.slide+xml"/>
  <Override PartName="/ppt/slides/slide814.xml" ContentType="application/vnd.openxmlformats-officedocument.presentationml.slide+xml"/>
  <Override PartName="/ppt/slides/slide1128.xml" ContentType="application/vnd.openxmlformats-officedocument.presentationml.slide+xml"/>
  <Override PartName="/ppt/slides/slide3582.xml" ContentType="application/vnd.openxmlformats-officedocument.presentationml.slide+xml"/>
  <Override PartName="/ppt/slides/slide3819.xml" ContentType="application/vnd.openxmlformats-officedocument.presentationml.slide+xml"/>
  <Override PartName="/ppt/slides/slide4368.xml" ContentType="application/vnd.openxmlformats-officedocument.presentationml.slide+xml"/>
  <Override PartName="/ppt/slides/slide88.xml" ContentType="application/vnd.openxmlformats-officedocument.presentationml.slide+xml"/>
  <Override PartName="/ppt/slides/slide322.xml" ContentType="application/vnd.openxmlformats-officedocument.presentationml.slide+xml"/>
  <Override PartName="/ppt/slides/slide798.xml" ContentType="application/vnd.openxmlformats-officedocument.presentationml.slide+xml"/>
  <Override PartName="/ppt/slides/slide1500.xml" ContentType="application/vnd.openxmlformats-officedocument.presentationml.slide+xml"/>
  <Override PartName="/ppt/slides/slide1976.xml" ContentType="application/vnd.openxmlformats-officedocument.presentationml.slide+xml"/>
  <Override PartName="/ppt/slides/slide2541.xml" ContentType="application/vnd.openxmlformats-officedocument.presentationml.slide+xml"/>
  <Override PartName="/ppt/slides/slide3090.xml" ContentType="application/vnd.openxmlformats-officedocument.presentationml.slide+xml"/>
  <Override PartName="/ppt/slides/slide3327.xml" ContentType="application/vnd.openxmlformats-officedocument.presentationml.slide+xml"/>
  <Override PartName="/ppt/slides/slide4740.xml" ContentType="application/vnd.openxmlformats-officedocument.presentationml.slide+xml"/>
  <Override PartName="/ppt/slides/slide1484.xml" ContentType="application/vnd.openxmlformats-officedocument.presentationml.slide+xml"/>
  <Override PartName="/ppt/slides/slide3683.xml" ContentType="application/vnd.openxmlformats-officedocument.presentationml.slide+xml"/>
  <Override PartName="/ppt/slides/slide5034.xml" ContentType="application/vnd.openxmlformats-officedocument.presentationml.slide+xml"/>
  <Override PartName="/ppt/slides/slide423.xml" ContentType="application/vnd.openxmlformats-officedocument.presentationml.slide+xml"/>
  <Override PartName="/ppt/slides/slide899.xml" ContentType="application/vnd.openxmlformats-officedocument.presentationml.slide+xml"/>
  <Override PartName="/ppt/slides/slide915.xml" ContentType="application/vnd.openxmlformats-officedocument.presentationml.slide+xml"/>
  <Override PartName="/ppt/slides/slide1229.xml" ContentType="application/vnd.openxmlformats-officedocument.presentationml.slide+xml"/>
  <Override PartName="/ppt/slides/slide2642.xml" ContentType="application/vnd.openxmlformats-officedocument.presentationml.slide+xml"/>
  <Override PartName="/ppt/slides/slide3191.xml" ContentType="application/vnd.openxmlformats-officedocument.presentationml.slide+xml"/>
  <Override PartName="/ppt/slides/slide3428.xml" ContentType="application/vnd.openxmlformats-officedocument.presentationml.slide+xml"/>
  <Override PartName="/ppt/slides/slide4469.xml" ContentType="application/vnd.openxmlformats-officedocument.presentationml.slide+xml"/>
  <Override PartName="/ppt/slides/slide1601.xml" ContentType="application/vnd.openxmlformats-officedocument.presentationml.slide+xml"/>
  <Override PartName="/ppt/slides/slide2150.xml" ContentType="application/vnd.openxmlformats-officedocument.presentationml.slide+xml"/>
  <Override PartName="/ppt/slides/slide3800.xml" ContentType="application/vnd.openxmlformats-officedocument.presentationml.slide+xml"/>
  <Override PartName="/ppt/slides/slide4841.xml" ContentType="application/vnd.openxmlformats-officedocument.presentationml.slide+xml"/>
  <Override PartName="/ppt/slides/slide1093.xml" ContentType="application/vnd.openxmlformats-officedocument.presentationml.slide+xml"/>
  <Override PartName="/ppt/slides/slide1585.xml" ContentType="application/vnd.openxmlformats-officedocument.presentationml.slide+xml"/>
  <Override PartName="/ppt/slides/slide3784.xml" ContentType="application/vnd.openxmlformats-officedocument.presentationml.slide+xml"/>
  <Override PartName="/ppt/slides/slide5135.xml" ContentType="application/vnd.openxmlformats-officedocument.presentationml.slide+xml"/>
  <Override PartName="/ppt/slides/slide524.xml" ContentType="application/vnd.openxmlformats-officedocument.presentationml.slide+xml"/>
  <Override PartName="/ppt/slides/slide2743.xml" ContentType="application/vnd.openxmlformats-officedocument.presentationml.slide+xml"/>
  <Override PartName="/ppt/slides/slide3292.xml" ContentType="application/vnd.openxmlformats-officedocument.presentationml.slide+xml"/>
  <Override PartName="/ppt/slides/slide3529.xml" ContentType="application/vnd.openxmlformats-officedocument.presentationml.slide+xml"/>
  <Override PartName="/ppt/slides/slide4078.xml" ContentType="application/vnd.openxmlformats-officedocument.presentationml.slide+xml"/>
  <Override PartName="/ppt/slides/slide4942.xml" ContentType="application/vnd.openxmlformats-officedocument.presentationml.slide+xml"/>
  <Override PartName="/ppt/slides/slide1686.xml" ContentType="application/vnd.openxmlformats-officedocument.presentationml.slide+xml"/>
  <Override PartName="/ppt/slides/slide1702.xml" ContentType="application/vnd.openxmlformats-officedocument.presentationml.slide+xml"/>
  <Override PartName="/ppt/slides/slide2251.xml" ContentType="application/vnd.openxmlformats-officedocument.presentationml.slide+xml"/>
  <Override PartName="/ppt/slides/slide3037.xml" ContentType="application/vnd.openxmlformats-officedocument.presentationml.slide+xml"/>
  <Override PartName="/ppt/slides/slide3901.xml" ContentType="application/vnd.openxmlformats-officedocument.presentationml.slide+xml"/>
  <Override PartName="/ppt/slides/slide4450.xml" ContentType="application/vnd.openxmlformats-officedocument.presentationml.slide+xml"/>
  <Override PartName="/ppt/slides/slide5236.xml" ContentType="application/vnd.openxmlformats-officedocument.presentationml.slide+xml"/>
  <Override PartName="/ppt/slides/slide880.xml" ContentType="application/vnd.openxmlformats-officedocument.presentationml.slide+xml"/>
  <Override PartName="/ppt/slides/slide1194.xml" ContentType="application/vnd.openxmlformats-officedocument.presentationml.slide+xml"/>
  <Override PartName="/ppt/slides/slide1210.xml" ContentType="application/vnd.openxmlformats-officedocument.presentationml.slide+xml"/>
  <Override PartName="/ppt/slides/slide3885.xml" ContentType="application/vnd.openxmlformats-officedocument.presentationml.slide+xml"/>
  <Override PartName="/ppt/slides/slide625.xml" ContentType="application/vnd.openxmlformats-officedocument.presentationml.slide+xml"/>
  <Override PartName="/ppt/slides/slide1803.xml" ContentType="application/vnd.openxmlformats-officedocument.presentationml.slide+xml"/>
  <Override PartName="/ppt/slides/slide2352.xml" ContentType="application/vnd.openxmlformats-officedocument.presentationml.slide+xml"/>
  <Override PartName="/ppt/slides/slide2844.xml" ContentType="application/vnd.openxmlformats-officedocument.presentationml.slide+xml"/>
  <Override PartName="/ppt/slides/slide3393.xml" ContentType="application/vnd.openxmlformats-officedocument.presentationml.slide+xml"/>
  <Override PartName="/ppt/slides/slide4179.xml" ContentType="application/vnd.openxmlformats-officedocument.presentationml.slide+xml"/>
  <Override PartName="/ppt/slides/slide133.xml" ContentType="application/vnd.openxmlformats-officedocument.presentationml.slide+xml"/>
  <Override PartName="/ppt/slides/slide1311.xml" ContentType="application/vnd.openxmlformats-officedocument.presentationml.slide+xml"/>
  <Override PartName="/ppt/slides/slide1787.xml" ContentType="application/vnd.openxmlformats-officedocument.presentationml.slide+xml"/>
  <Override PartName="/ppt/slides/slide3138.xml" ContentType="application/vnd.openxmlformats-officedocument.presentationml.slide+xml"/>
  <Override PartName="/ppt/slides/slide4551.xml" ContentType="application/vnd.openxmlformats-officedocument.presentationml.slide+xml"/>
  <Override PartName="/ppt/slides/slide5337.xml" ContentType="application/vnd.openxmlformats-officedocument.presentationml.slide+xml"/>
  <Override PartName="/ppt/slides/slide981.xml" ContentType="application/vnd.openxmlformats-officedocument.presentationml.slide+xml"/>
  <Override PartName="/ppt/slides/slide1295.xml" ContentType="application/vnd.openxmlformats-officedocument.presentationml.slide+xml"/>
  <Override PartName="/ppt/slides/slide2945.xml" ContentType="application/vnd.openxmlformats-officedocument.presentationml.slide+xml"/>
  <Override PartName="/ppt/slides/slide3494.xml" ContentType="application/vnd.openxmlformats-officedocument.presentationml.slide+xml"/>
  <Override PartName="/ppt/slides/slide3510.xml" ContentType="application/vnd.openxmlformats-officedocument.presentationml.slide+xml"/>
  <Override PartName="/ppt/slides/slide3986.xml" ContentType="application/vnd.openxmlformats-officedocument.presentationml.slide+xml"/>
  <Override PartName="/ppt/slides/slide16.xml" ContentType="application/vnd.openxmlformats-officedocument.presentationml.slide+xml"/>
  <Override PartName="/ppt/slides/slide234.xml" ContentType="application/vnd.openxmlformats-officedocument.presentationml.slide+xml"/>
  <Override PartName="/ppt/slides/slide726.xml" ContentType="application/vnd.openxmlformats-officedocument.presentationml.slide+xml"/>
  <Override PartName="/ppt/slides/slide1904.xml" ContentType="application/vnd.openxmlformats-officedocument.presentationml.slide+xml"/>
  <Override PartName="/ppt/slides/slide2453.xml" ContentType="application/vnd.openxmlformats-officedocument.presentationml.slide+xml"/>
  <Override PartName="/ppt/slides/slide3239.xml" ContentType="application/vnd.openxmlformats-officedocument.presentationml.slide+xml"/>
  <Override PartName="/ppt/slides/slide1412.xml" ContentType="application/vnd.openxmlformats-officedocument.presentationml.slide+xml"/>
  <Override PartName="/ppt/slides/slide1888.xml" ContentType="application/vnd.openxmlformats-officedocument.presentationml.slide+xml"/>
  <Override PartName="/ppt/slides/slide3611.xml" ContentType="application/vnd.openxmlformats-officedocument.presentationml.slide+xml"/>
  <Override PartName="/ppt/slides/slide4160.xml" ContentType="application/vnd.openxmlformats-officedocument.presentationml.slide+xml"/>
  <Override PartName="/ppt/slides/slide4652.xml" ContentType="application/vnd.openxmlformats-officedocument.presentationml.slide+xml"/>
  <Override PartName="/ppt/slides/slide590.xml" ContentType="application/vnd.openxmlformats-officedocument.presentationml.slide+xml"/>
  <Override PartName="/ppt/slides/slide827.xml" ContentType="application/vnd.openxmlformats-officedocument.presentationml.slide+xml"/>
  <Override PartName="/ppt/slides/slide1396.xml" ContentType="application/vnd.openxmlformats-officedocument.presentationml.slide+xml"/>
  <Override PartName="/ppt/slides/slide3595.xml" ContentType="application/vnd.openxmlformats-officedocument.presentationml.slide+xml"/>
  <Override PartName="/ppt/slides/slide335.xml" ContentType="application/vnd.openxmlformats-officedocument.presentationml.slide+xml"/>
  <Override PartName="/ppt/slides/slide1989.xml" ContentType="application/vnd.openxmlformats-officedocument.presentationml.slide+xml"/>
  <Override PartName="/ppt/slides/slide2554.xml" ContentType="application/vnd.openxmlformats-officedocument.presentationml.slide+xml"/>
  <Override PartName="/ppt/slides/slide4753.xml" ContentType="application/vnd.openxmlformats-officedocument.presentationml.slide+xml"/>
  <Override PartName="/ppt/slides/slide1021.xml" ContentType="application/vnd.openxmlformats-officedocument.presentationml.slide+xml"/>
  <Override PartName="/ppt/slides/slide1497.xml" ContentType="application/vnd.openxmlformats-officedocument.presentationml.slide+xml"/>
  <Override PartName="/ppt/slides/slide1513.xml" ContentType="application/vnd.openxmlformats-officedocument.presentationml.slide+xml"/>
  <Override PartName="/ppt/slides/slide2062.xml" ContentType="application/vnd.openxmlformats-officedocument.presentationml.slide+xml"/>
  <Override PartName="/ppt/slides/slide3712.xml" ContentType="application/vnd.openxmlformats-officedocument.presentationml.slide+xml"/>
  <Override PartName="/ppt/slides/slide4261.xml" ContentType="application/vnd.openxmlformats-officedocument.presentationml.slide+xml"/>
  <Override PartName="/ppt/slides/slide5047.xml" ContentType="application/vnd.openxmlformats-officedocument.presentationml.slide+xml"/>
  <Override PartName="/ppt/slides/slide691.xml" ContentType="application/vnd.openxmlformats-officedocument.presentationml.slide+xml"/>
  <Override PartName="/ppt/slides/slide928.xml" ContentType="application/vnd.openxmlformats-officedocument.presentationml.slide+xml"/>
  <Override PartName="/ppt/slides/slide3220.xml" ContentType="application/vnd.openxmlformats-officedocument.presentationml.slide+xml"/>
  <Override PartName="/ppt/slides/slide3696.xml" ContentType="application/vnd.openxmlformats-officedocument.presentationml.slide+xml"/>
  <Override PartName="/ppt/slides/slide4006.xml" ContentType="application/vnd.openxmlformats-officedocument.presentationml.slide+xml"/>
  <Override PartName="/ppt/slides/slide436.xml" ContentType="application/vnd.openxmlformats-officedocument.presentationml.slide+xml"/>
  <Override PartName="/ppt/slides/slide1614.xml" ContentType="application/vnd.openxmlformats-officedocument.presentationml.slide+xml"/>
  <Override PartName="/ppt/slides/slide2163.xml" ContentType="application/vnd.openxmlformats-officedocument.presentationml.slide+xml"/>
  <Override PartName="/ppt/slides/slide2655.xml" ContentType="application/vnd.openxmlformats-officedocument.presentationml.slide+xml"/>
  <Override PartName="/ppt/slides/slide4854.xml" ContentType="application/vnd.openxmlformats-officedocument.presentationml.slide+xml"/>
  <Override PartName="/ppt/slides/slide792.xml" ContentType="application/vnd.openxmlformats-officedocument.presentationml.slide+xml"/>
  <Override PartName="/ppt/slides/slide1122.xml" ContentType="application/vnd.openxmlformats-officedocument.presentationml.slide+xml"/>
  <Override PartName="/ppt/slides/slide1598.xml" ContentType="application/vnd.openxmlformats-officedocument.presentationml.slide+xml"/>
  <Override PartName="/ppt/slides/slide3797.xml" ContentType="application/vnd.openxmlformats-officedocument.presentationml.slide+xml"/>
  <Override PartName="/ppt/slides/slide3813.xml" ContentType="application/vnd.openxmlformats-officedocument.presentationml.slide+xml"/>
  <Override PartName="/ppt/slides/slide4362.xml" ContentType="application/vnd.openxmlformats-officedocument.presentationml.slide+xml"/>
  <Override PartName="/ppt/slides/slide5148.xml" ContentType="application/vnd.openxmlformats-officedocument.presentationml.slide+xml"/>
  <Override PartName="/ppt/slides/slide82.xml" ContentType="application/vnd.openxmlformats-officedocument.presentationml.slide+xml"/>
  <Override PartName="/ppt/slides/slide537.xml" ContentType="application/vnd.openxmlformats-officedocument.presentationml.slide+xml"/>
  <Override PartName="/ppt/slides/slide1970.xml" ContentType="application/vnd.openxmlformats-officedocument.presentationml.slide+xml"/>
  <Override PartName="/ppt/slides/slide2756.xml" ContentType="application/vnd.openxmlformats-officedocument.presentationml.slide+xml"/>
  <Override PartName="/ppt/slides/slide3321.xml" ContentType="application/vnd.openxmlformats-officedocument.presentationml.slide+xml"/>
  <Override PartName="/ppt/slides/slide4107.xml" ContentType="application/vnd.openxmlformats-officedocument.presentationml.slide+xml"/>
  <Override PartName="/ppt/slides/slide1715.xml" ContentType="application/vnd.openxmlformats-officedocument.presentationml.slide+xml"/>
  <Override PartName="/ppt/slides/slide2264.xml" ContentType="application/vnd.openxmlformats-officedocument.presentationml.slide+xml"/>
  <Override PartName="/ppt/slides/slide3914.xml" ContentType="application/vnd.openxmlformats-officedocument.presentationml.slide+xml"/>
  <Override PartName="/ppt/slides/slide4463.xml" ContentType="application/vnd.openxmlformats-officedocument.presentationml.slide+xml"/>
  <Override PartName="/ppt/slides/slide4955.xml" ContentType="application/vnd.openxmlformats-officedocument.presentationml.slide+xml"/>
  <Override PartName="/ppt/slides/slide893.xml" ContentType="application/vnd.openxmlformats-officedocument.presentationml.slide+xml"/>
  <Override PartName="/ppt/slides/slide1223.xml" ContentType="application/vnd.openxmlformats-officedocument.presentationml.slide+xml"/>
  <Override PartName="/ppt/slides/slide1699.xml" ContentType="application/vnd.openxmlformats-officedocument.presentationml.slide+xml"/>
  <Override PartName="/ppt/slides/slide2009.xml" ContentType="application/vnd.openxmlformats-officedocument.presentationml.slide+xml"/>
  <Override PartName="/ppt/slides/slide3422.xml" ContentType="application/vnd.openxmlformats-officedocument.presentationml.slide+xml"/>
  <Override PartName="/ppt/slides/slide3898.xml" ContentType="application/vnd.openxmlformats-officedocument.presentationml.slide+xml"/>
  <Override PartName="/ppt/slides/slide4208.xml" ContentType="application/vnd.openxmlformats-officedocument.presentationml.slide+xml"/>
  <Override PartName="/ppt/slides/slide5249.xml" ContentType="application/vnd.openxmlformats-officedocument.presentationml.slide+xml"/>
  <Override PartName="/ppt/slides/slide638.xml" ContentType="application/vnd.openxmlformats-officedocument.presentationml.slide+xml"/>
  <Override PartName="/ppt/slides/slide2857.xml" ContentType="application/vnd.openxmlformats-officedocument.presentationml.slide+xml"/>
  <Override PartName="/ppt/slides/slide146.xml" ContentType="application/vnd.openxmlformats-officedocument.presentationml.slide+xml"/>
  <Override PartName="/ppt/slides/slide1816.xml" ContentType="application/vnd.openxmlformats-officedocument.presentationml.slide+xml"/>
  <Override PartName="/ppt/slides/slide2365.xml" ContentType="application/vnd.openxmlformats-officedocument.presentationml.slide+xml"/>
  <Override PartName="/ppt/slides/slide4564.xml" ContentType="application/vnd.openxmlformats-officedocument.presentationml.slide+xml"/>
  <Override PartName="/ppt/slides/slide994.xml" ContentType="application/vnd.openxmlformats-officedocument.presentationml.slide+xml"/>
  <Override PartName="/ppt/slides/slide1324.xml" ContentType="application/vnd.openxmlformats-officedocument.presentationml.slide+xml"/>
  <Override PartName="/ppt/slides/slide3523.xml" ContentType="application/vnd.openxmlformats-officedocument.presentationml.slide+xml"/>
  <Override PartName="/ppt/slides/slide3999.xml" ContentType="application/vnd.openxmlformats-officedocument.presentationml.slide+xml"/>
  <Override PartName="/ppt/slides/slide4072.xml" ContentType="application/vnd.openxmlformats-officedocument.presentationml.slide+xml"/>
  <Override PartName="/ppt/slides/slide4309.xml" ContentType="application/vnd.openxmlformats-officedocument.presentationml.slide+xml"/>
  <Override PartName="/ppt/slides/slide29.xml" ContentType="application/vnd.openxmlformats-officedocument.presentationml.slide+xml"/>
  <Override PartName="/ppt/slides/slide739.xml" ContentType="application/vnd.openxmlformats-officedocument.presentationml.slide+xml"/>
  <Override PartName="/ppt/slides/slide1680.xml" ContentType="application/vnd.openxmlformats-officedocument.presentationml.slide+xml"/>
  <Override PartName="/ppt/slides/slide1917.xml" ContentType="application/vnd.openxmlformats-officedocument.presentationml.slide+xml"/>
  <Override PartName="/ppt/slides/slide2466.xml" ContentType="application/vnd.openxmlformats-officedocument.presentationml.slide+xml"/>
  <Override PartName="/ppt/slides/slide2958.xml" ContentType="application/vnd.openxmlformats-officedocument.presentationml.slide+xml"/>
  <Override PartName="/ppt/slides/slide3031.xml" ContentType="application/vnd.openxmlformats-officedocument.presentationml.slide+xml"/>
  <Override PartName="/ppt/slides/slide5230.xml" ContentType="application/vnd.openxmlformats-officedocument.presentationml.slide+xml"/>
  <Override PartName="/ppt/slides/slide4.xml" ContentType="application/vnd.openxmlformats-officedocument.presentationml.slide+xml"/>
  <Override PartName="/ppt/slides/slide247.xml" ContentType="application/vnd.openxmlformats-officedocument.presentationml.slide+xml"/>
  <Override PartName="/ppt/slides/slide1425.xml" ContentType="application/vnd.openxmlformats-officedocument.presentationml.slide+xml"/>
  <Override PartName="/ppt/slides/slide4665.xml" ContentType="application/vnd.openxmlformats-officedocument.presentationml.slide+xml"/>
  <Override PartName="/ppt/slides/slide3132.xml" ContentType="application/vnd.openxmlformats-officedocument.presentationml.slide+xml"/>
  <Override PartName="/ppt/slides/slide3624.xml" ContentType="application/vnd.openxmlformats-officedocument.presentationml.slide+xml"/>
  <Override PartName="/ppt/slides/slide4173.xml" ContentType="application/vnd.openxmlformats-officedocument.presentationml.slide+xml"/>
  <Override PartName="/ppt/slides/slide348.xml" ContentType="application/vnd.openxmlformats-officedocument.presentationml.slide+xml"/>
  <Override PartName="/ppt/slides/slide1781.xml" ContentType="application/vnd.openxmlformats-officedocument.presentationml.slide+xml"/>
  <Override PartName="/ppt/slides/slide2567.xml" ContentType="application/vnd.openxmlformats-officedocument.presentationml.slide+xml"/>
  <Override PartName="/ppt/slides/slide3980.xml" ContentType="application/vnd.openxmlformats-officedocument.presentationml.slide+xml"/>
  <Override PartName="/ppt/slides/slide5331.xml" ContentType="application/vnd.openxmlformats-officedocument.presentationml.slide+xml"/>
  <Override PartName="/ppt/slides/slide10.xml" ContentType="application/vnd.openxmlformats-officedocument.presentationml.slide+xml"/>
  <Override PartName="/ppt/slides/slide720.xml" ContentType="application/vnd.openxmlformats-officedocument.presentationml.slide+xml"/>
  <Override PartName="/ppt/slides/slide1526.xml" ContentType="application/vnd.openxmlformats-officedocument.presentationml.slide+xml"/>
  <Override PartName="/ppt/slides/slide2075.xml" ContentType="application/vnd.openxmlformats-officedocument.presentationml.slide+xml"/>
  <Override PartName="/ppt/slides/slide3725.xml" ContentType="application/vnd.openxmlformats-officedocument.presentationml.slide+xml"/>
  <Override PartName="/ppt/slides/slide4274.xml" ContentType="application/vnd.openxmlformats-officedocument.presentationml.slide+xml"/>
  <Override PartName="/ppt/slides/slide4766.xml" ContentType="application/vnd.openxmlformats-officedocument.presentationml.slide+xml"/>
  <Override PartName="/ppt/slides/slide1034.xml" ContentType="application/vnd.openxmlformats-officedocument.presentationml.slide+xml"/>
  <Override PartName="/ppt/slides/slide3233.xml" ContentType="application/vnd.openxmlformats-officedocument.presentationml.slide+xml"/>
  <Override PartName="/ppt/slides/slide4019.xml" ContentType="application/vnd.openxmlformats-officedocument.presentationml.slide+xml"/>
  <Override PartName="/ppt/slides/slide449.xml" ContentType="application/vnd.openxmlformats-officedocument.presentationml.slide+xml"/>
  <Override PartName="/ppt/slides/slide1390.xml" ContentType="application/vnd.openxmlformats-officedocument.presentationml.slide+xml"/>
  <Override PartName="/ppt/slides/slide1882.xml" ContentType="application/vnd.openxmlformats-officedocument.presentationml.slide+xml"/>
  <Override PartName="/ppt/slides/slide2668.xml" ContentType="application/vnd.openxmlformats-officedocument.presentationml.slide+xml"/>
  <Override PartName="/ppt/slides/slide4867.xml" ContentType="application/vnd.openxmlformats-officedocument.presentationml.slide+xml"/>
  <Override PartName="/ppt/slides/slide821.xml" ContentType="application/vnd.openxmlformats-officedocument.presentationml.slide+xml"/>
  <Override PartName="/ppt/slides/slide1135.xml" ContentType="application/vnd.openxmlformats-officedocument.presentationml.slide+xml"/>
  <Override PartName="/ppt/slides/slide1627.xml" ContentType="application/vnd.openxmlformats-officedocument.presentationml.slide+xml"/>
  <Override PartName="/ppt/slides/slide2176.xml" ContentType="application/vnd.openxmlformats-officedocument.presentationml.slide+xml"/>
  <Override PartName="/ppt/slides/slide3826.xml" ContentType="application/vnd.openxmlformats-officedocument.presentationml.slide+xml"/>
  <Override PartName="/ppt/slides/slide4375.xml" ContentType="application/vnd.openxmlformats-officedocument.presentationml.slide+xml"/>
  <Override PartName="/ppt/slides/slide95.xml" ContentType="application/vnd.openxmlformats-officedocument.presentationml.slide+xml"/>
  <Override PartName="/ppt/slides/slide1983.xml" ContentType="application/vnd.openxmlformats-officedocument.presentationml.slide+xml"/>
  <Override PartName="/ppt/slides/slide3334.xml" ContentType="application/vnd.openxmlformats-officedocument.presentationml.slide+xml"/>
  <Override PartName="/ppt/slides/slide1491.xml" ContentType="application/vnd.openxmlformats-officedocument.presentationml.slide+xml"/>
  <Override PartName="/ppt/slides/slide1728.xml" ContentType="application/vnd.openxmlformats-officedocument.presentationml.slide+xml"/>
  <Override PartName="/ppt/slides/slide2277.xml" ContentType="application/vnd.openxmlformats-officedocument.presentationml.slide+xml"/>
  <Override PartName="/ppt/slides/slide2769.xml" ContentType="application/vnd.openxmlformats-officedocument.presentationml.slide+xml"/>
  <Override PartName="/ppt/slides/slide4968.xml" ContentType="application/vnd.openxmlformats-officedocument.presentationml.slide+xml"/>
  <Override PartName="/ppt/slides/slide5041.xml" ContentType="application/vnd.openxmlformats-officedocument.presentationml.slide+xml"/>
  <Override PartName="/ppt/slides/slide922.xml" ContentType="application/vnd.openxmlformats-officedocument.presentationml.slide+xml"/>
  <Override PartName="/ppt/slides/slide1236.xml" ContentType="application/vnd.openxmlformats-officedocument.presentationml.slide+xml"/>
  <Override PartName="/ppt/slides/slide3690.xml" ContentType="application/vnd.openxmlformats-officedocument.presentationml.slide+xml"/>
  <Override PartName="/ppt/slides/slide3927.xml" ContentType="application/vnd.openxmlformats-officedocument.presentationml.slide+xml"/>
  <Override PartName="/ppt/slides/slide4000.xml" ContentType="application/vnd.openxmlformats-officedocument.presentationml.slide+xml"/>
  <Override PartName="/ppt/slides/slide4476.xml" ContentType="application/vnd.openxmlformats-officedocument.presentationml.slide+xml"/>
  <Override PartName="/ppt/slides/slide430.xml" ContentType="application/vnd.openxmlformats-officedocument.presentationml.slide+xml"/>
  <Override PartName="/ppt/slides/slide3435.xml" ContentType="application/vnd.openxmlformats-officedocument.presentationml.slide+xml"/>
  <Override PartName="/ppt/slides/slide159.xml" ContentType="application/vnd.openxmlformats-officedocument.presentationml.slide+xml"/>
  <Override PartName="/ppt/slides/slide1592.xml" ContentType="application/vnd.openxmlformats-officedocument.presentationml.slide+xml"/>
  <Override PartName="/ppt/slides/slide1829.xml" ContentType="application/vnd.openxmlformats-officedocument.presentationml.slide+xml"/>
  <Override PartName="/ppt/slides/slide2378.xml" ContentType="application/vnd.openxmlformats-officedocument.presentationml.slide+xml"/>
  <Override PartName="/ppt/slides/slide3791.xml" ContentType="application/vnd.openxmlformats-officedocument.presentationml.slide+xml"/>
  <Override PartName="/ppt/slides/slide4577.xml" ContentType="application/vnd.openxmlformats-officedocument.presentationml.slide+xml"/>
  <Override PartName="/ppt/slides/slide5142.xml" ContentType="application/vnd.openxmlformats-officedocument.presentationml.slide+xml"/>
  <Override PartName="/ppt/slides/slide531.xml" ContentType="application/vnd.openxmlformats-officedocument.presentationml.slide+xml"/>
  <Override PartName="/ppt/slides/slide1337.xml" ContentType="application/vnd.openxmlformats-officedocument.presentationml.slide+xml"/>
  <Override PartName="/ppt/slides/slide2750.xml" ContentType="application/vnd.openxmlformats-officedocument.presentationml.slide+xml"/>
  <Override PartName="/ppt/slides/slide3536.xml" ContentType="application/vnd.openxmlformats-officedocument.presentationml.slide+xml"/>
  <Override PartName="/ppt/slides/slide4085.xml" ContentType="application/vnd.openxmlformats-officedocument.presentationml.slide+xml"/>
  <Override PartName="/ppt/slides/slide4101.xml" ContentType="application/vnd.openxmlformats-officedocument.presentationml.slide+xml"/>
  <Override PartName="/ppt/slides/slide3044.xml" ContentType="application/vnd.openxmlformats-officedocument.presentationml.slide+xml"/>
  <Override PartName="/ppt/slides/slide5243.xml" ContentType="application/vnd.openxmlformats-officedocument.presentationml.slide+xml"/>
  <Override PartName="/ppt/slides/slide1693.xml" ContentType="application/vnd.openxmlformats-officedocument.presentationml.slide+xml"/>
  <Override PartName="/ppt/slides/slide2003.xml" ContentType="application/vnd.openxmlformats-officedocument.presentationml.slide+xml"/>
  <Override PartName="/ppt/slides/slide2479.xml" ContentType="application/vnd.openxmlformats-officedocument.presentationml.slide+xml"/>
  <Override PartName="/ppt/slides/slide3892.xml" ContentType="application/vnd.openxmlformats-officedocument.presentationml.slide+xml"/>
  <Override PartName="/ppt/slides/slide4202.xml" ContentType="application/vnd.openxmlformats-officedocument.presentationml.slide+xml"/>
  <Override PartName="/ppt/slides/slide4678.xml" ContentType="application/vnd.openxmlformats-officedocument.presentationml.slide+xml"/>
  <Override PartName="/ppt/slides/slide632.xml" ContentType="application/vnd.openxmlformats-officedocument.presentationml.slide+xml"/>
  <Override PartName="/ppt/slides/slide1438.xml" ContentType="application/vnd.openxmlformats-officedocument.presentationml.slide+xml"/>
  <Override PartName="/ppt/slides/slide2851.xml" ContentType="application/vnd.openxmlformats-officedocument.presentationml.slide+xml"/>
  <Override PartName="/ppt/slides/slide3637.xml" ContentType="application/vnd.openxmlformats-officedocument.presentationml.slide+xml"/>
  <Override PartName="/ppt/slides/slide4186.xml" ContentType="application/vnd.openxmlformats-officedocument.presentationml.slide+xml"/>
  <Override PartName="/ppt/slides/slide140.xml" ContentType="application/vnd.openxmlformats-officedocument.presentationml.slide+xml"/>
  <Override PartName="/ppt/slides/slide1794.xml" ContentType="application/vnd.openxmlformats-officedocument.presentationml.slide+xml"/>
  <Override PartName="/ppt/slides/slide1810.xml" ContentType="application/vnd.openxmlformats-officedocument.presentationml.slide+xml"/>
  <Override PartName="/ppt/slides/slide3145.xml" ContentType="application/vnd.openxmlformats-officedocument.presentationml.slide+xml"/>
  <Override PartName="/ppt/slides/slide5344.xml" ContentType="application/vnd.openxmlformats-officedocument.presentationml.slide+xml"/>
  <Override PartName="/ppt/slides/slide1539.xml" ContentType="application/vnd.openxmlformats-officedocument.presentationml.slide+xml"/>
  <Override PartName="/ppt/slides/slide2088.xml" ContentType="application/vnd.openxmlformats-officedocument.presentationml.slide+xml"/>
  <Override PartName="/ppt/slides/slide2104.xml" ContentType="application/vnd.openxmlformats-officedocument.presentationml.slide+xml"/>
  <Override PartName="/ppt/slides/slide2952.xml" ContentType="application/vnd.openxmlformats-officedocument.presentationml.slide+xml"/>
  <Override PartName="/ppt/slides/slide3993.xml" ContentType="application/vnd.openxmlformats-officedocument.presentationml.slide+xml"/>
  <Override PartName="/ppt/slides/slide4303.xml" ContentType="application/vnd.openxmlformats-officedocument.presentationml.slide+xml"/>
  <Override PartName="/ppt/slides/slide4779.xml" ContentType="application/vnd.openxmlformats-officedocument.presentationml.slide+xml"/>
  <Override PartName="/ppt/slides/slide23.xml" ContentType="application/vnd.openxmlformats-officedocument.presentationml.slide+xml"/>
  <Override PartName="/ppt/slides/slide241.xml" ContentType="application/vnd.openxmlformats-officedocument.presentationml.slide+xml"/>
  <Override PartName="/ppt/slides/slide733.xml" ContentType="application/vnd.openxmlformats-officedocument.presentationml.slide+xml"/>
  <Override PartName="/ppt/slides/slide1047.xml" ContentType="application/vnd.openxmlformats-officedocument.presentationml.slide+xml"/>
  <Override PartName="/ppt/slides/slide1911.xml" ContentType="application/vnd.openxmlformats-officedocument.presentationml.slide+xml"/>
  <Override PartName="/ppt/slides/slide2460.xml" ContentType="application/vnd.openxmlformats-officedocument.presentationml.slide+xml"/>
  <Override PartName="/ppt/slides/slide3246.xml" ContentType="application/vnd.openxmlformats-officedocument.presentationml.slide+xml"/>
  <Override PartName="/ppt/slides/slide3738.xml" ContentType="application/vnd.openxmlformats-officedocument.presentationml.slide+xml"/>
  <Override PartName="/ppt/slides/slide4287.xml" ContentType="application/vnd.openxmlformats-officedocument.presentationml.slide+xml"/>
  <Override PartName="/ppt/slides/slide1895.xml" ContentType="application/vnd.openxmlformats-officedocument.presentationml.slide+xml"/>
  <Override PartName="/ppt/slides/slide2205.xml" ContentType="application/vnd.openxmlformats-officedocument.presentationml.slide+xml"/>
  <Override PartName="/ppt/slides/slide834.xml" ContentType="application/vnd.openxmlformats-officedocument.presentationml.slide+xml"/>
  <Override PartName="/ppt/slides/slide2189.xml" ContentType="application/vnd.openxmlformats-officedocument.presentationml.slide+xml"/>
  <Override PartName="/ppt/slides/slide3839.xml" ContentType="application/vnd.openxmlformats-officedocument.presentationml.slide+xml"/>
  <Override PartName="/ppt/slides/slide4388.xml" ContentType="application/vnd.openxmlformats-officedocument.presentationml.slide+xml"/>
  <Override PartName="/ppt/slides/slide4404.xml" ContentType="application/vnd.openxmlformats-officedocument.presentationml.slide+xml"/>
  <Override PartName="/ppt/slides/slide342.xml" ContentType="application/vnd.openxmlformats-officedocument.presentationml.slide+xml"/>
  <Override PartName="/ppt/slides/slide1148.xml" ContentType="application/vnd.openxmlformats-officedocument.presentationml.slide+xml"/>
  <Override PartName="/ppt/slides/slide2561.xml" ContentType="application/vnd.openxmlformats-officedocument.presentationml.slide+xml"/>
  <Override PartName="/ppt/slides/slide3347.xml" ContentType="application/vnd.openxmlformats-officedocument.presentationml.slide+xml"/>
  <Override PartName="/ppt/slides/slide4760.xml" ContentType="application/vnd.openxmlformats-officedocument.presentationml.slide+xml"/>
  <Override PartName="/ppt/slides/slide1520.xml" ContentType="application/vnd.openxmlformats-officedocument.presentationml.slide+xml"/>
  <Override PartName="/ppt/slides/slide1996.xml" ContentType="application/vnd.openxmlformats-officedocument.presentationml.slide+xml"/>
  <Override PartName="/ppt/slides/slide2306.xml" ContentType="application/vnd.openxmlformats-officedocument.presentationml.slide+xml"/>
  <Override PartName="/ppt/slides/slide4505.xml" ContentType="application/vnd.openxmlformats-officedocument.presentationml.slide+xml"/>
  <Override PartName="/ppt/slides/slide5054.xml" ContentType="application/vnd.openxmlformats-officedocument.presentationml.slide+xml"/>
  <Override PartName="/ppt/slides/slide935.xml" ContentType="application/vnd.openxmlformats-officedocument.presentationml.slide+xml"/>
  <Override PartName="/ppt/slides/slide1249.xml" ContentType="application/vnd.openxmlformats-officedocument.presentationml.slide+xml"/>
  <Override PartName="/ppt/slides/slide4013.xml" ContentType="application/vnd.openxmlformats-officedocument.presentationml.slide+xml"/>
  <Override PartName="/ppt/slides/slide4489.xml" ContentType="application/vnd.openxmlformats-officedocument.presentationml.slide+xml"/>
  <Override PartName="/ppt/slides/slide443.xml" ContentType="application/vnd.openxmlformats-officedocument.presentationml.slide+xml"/>
  <Override PartName="/ppt/slides/slide2170.xml" ContentType="application/vnd.openxmlformats-officedocument.presentationml.slide+xml"/>
  <Override PartName="/ppt/slides/slide2662.xml" ContentType="application/vnd.openxmlformats-officedocument.presentationml.slide+xml"/>
  <Override PartName="/ppt/slides/slide3448.xml" ContentType="application/vnd.openxmlformats-officedocument.presentationml.slide+xml"/>
  <Override PartName="/ppt/slides/slide4861.xml" ContentType="application/vnd.openxmlformats-officedocument.presentationml.slide+xml"/>
  <Override PartName="/ppt/slides/slide1621.xml" ContentType="application/vnd.openxmlformats-officedocument.presentationml.slide+xml"/>
  <Override PartName="/ppt/slides/slide2407.xml" ContentType="application/vnd.openxmlformats-officedocument.presentationml.slide+xml"/>
  <Override PartName="/ppt/slides/slide3820.xml" ContentType="application/vnd.openxmlformats-officedocument.presentationml.slide+xml"/>
  <Override PartName="/ppt/slides/slide4606.xml" ContentType="application/vnd.openxmlformats-officedocument.presentationml.slide+xml"/>
  <Override PartName="/ppt/slides/slide5155.xml" ContentType="application/vnd.openxmlformats-officedocument.presentationml.slide+xml"/>
  <Override PartName="/ppt/slides/slide2763.xml" ContentType="application/vnd.openxmlformats-officedocument.presentationml.slide+xml"/>
  <Override PartName="/ppt/slides/slide4098.xml" ContentType="application/vnd.openxmlformats-officedocument.presentationml.slide+xml"/>
  <Override PartName="/ppt/slides/slide4114.xml" ContentType="application/vnd.openxmlformats-officedocument.presentationml.slide+xml"/>
  <Override PartName="/ppt/slides/slide544.xml" ContentType="application/vnd.openxmlformats-officedocument.presentationml.slide+xml"/>
  <Override PartName="/ppt/slides/slide1722.xml" ContentType="application/vnd.openxmlformats-officedocument.presentationml.slide+xml"/>
  <Override PartName="/ppt/slides/slide2271.xml" ContentType="application/vnd.openxmlformats-officedocument.presentationml.slide+xml"/>
  <Override PartName="/ppt/slides/slide2508.xml" ContentType="application/vnd.openxmlformats-officedocument.presentationml.slide+xml"/>
  <Override PartName="/ppt/slides/slide3057.xml" ContentType="application/vnd.openxmlformats-officedocument.presentationml.slide+xml"/>
  <Override PartName="/ppt/slides/slide3549.xml" ContentType="application/vnd.openxmlformats-officedocument.presentationml.slide+xml"/>
  <Override PartName="/ppt/slides/slide4962.xml" ContentType="application/vnd.openxmlformats-officedocument.presentationml.slide+xml"/>
  <Override PartName="/ppt/slides/slide1230.xml" ContentType="application/vnd.openxmlformats-officedocument.presentationml.slide+xml"/>
  <Override PartName="/ppt/slides/slide2016.xml" ContentType="application/vnd.openxmlformats-officedocument.presentationml.slide+xml"/>
  <Override PartName="/ppt/slides/slide3921.xml" ContentType="application/vnd.openxmlformats-officedocument.presentationml.slide+xml"/>
  <Override PartName="/ppt/slides/slide4470.xml" ContentType="application/vnd.openxmlformats-officedocument.presentationml.slide+xml"/>
  <Override PartName="/ppt/slides/slide4707.xml" ContentType="application/vnd.openxmlformats-officedocument.presentationml.slide+xml"/>
  <Override PartName="/ppt/slides/slide5256.xml" ContentType="application/vnd.openxmlformats-officedocument.presentationml.slide+xml"/>
  <Override PartName="/ppt/slides/slide645.xml" ContentType="application/vnd.openxmlformats-officedocument.presentationml.slide+xml"/>
  <Override PartName="/ppt/slides/slide2864.xml" ContentType="application/vnd.openxmlformats-officedocument.presentationml.slide+xml"/>
  <Override PartName="/ppt/slides/slide4199.xml" ContentType="application/vnd.openxmlformats-officedocument.presentationml.slide+xml"/>
  <Override PartName="/ppt/slides/slide4215.xml" ContentType="application/vnd.openxmlformats-officedocument.presentationml.slide+xml"/>
  <Override PartName="/ppt/slides/slide153.xml" ContentType="application/vnd.openxmlformats-officedocument.presentationml.slide+xml"/>
  <Override PartName="/ppt/slides/slide1823.xml" ContentType="application/vnd.openxmlformats-officedocument.presentationml.slide+xml"/>
  <Override PartName="/ppt/slides/slide2372.xml" ContentType="application/vnd.openxmlformats-officedocument.presentationml.slide+xml"/>
  <Override PartName="/ppt/slides/slide2609.xml" ContentType="application/vnd.openxmlformats-officedocument.presentationml.slide+xml"/>
  <Override PartName="/ppt/slides/slide3158.xml" ContentType="application/vnd.openxmlformats-officedocument.presentationml.slide+xml"/>
  <Override PartName="/ppt/slides/slide4571.xml" ContentType="application/vnd.openxmlformats-officedocument.presentationml.slide+xml"/>
  <Override PartName="/ppt/slides/slide4808.xml" ContentType="application/vnd.openxmlformats-officedocument.presentationml.slide+xml"/>
  <Override PartName="/ppt/slides/slide1331.xml" ContentType="application/vnd.openxmlformats-officedocument.presentationml.slide+xml"/>
  <Override PartName="/ppt/slides/slide2117.xml" ContentType="application/vnd.openxmlformats-officedocument.presentationml.slide+xml"/>
  <Override PartName="/ppt/slides/slide3530.xml" ContentType="application/vnd.openxmlformats-officedocument.presentationml.slide+xml"/>
  <Override PartName="/ppt/slides/slide4316.xml" ContentType="application/vnd.openxmlformats-officedocument.presentationml.slide+xml"/>
  <Override PartName="/ppt/slides/slide36.xml" ContentType="application/vnd.openxmlformats-officedocument.presentationml.slide+xml"/>
  <Override PartName="/ppt/slides/slide746.xml" ContentType="application/vnd.openxmlformats-officedocument.presentationml.slide+xml"/>
  <Override PartName="/ppt/slides/slide2965.xml" ContentType="application/vnd.openxmlformats-officedocument.presentationml.slide+xml"/>
  <Override PartName="/ppt/slides/slide254.xml" ContentType="application/vnd.openxmlformats-officedocument.presentationml.slide+xml"/>
  <Override PartName="/ppt/slides/slide1432.xml" ContentType="application/vnd.openxmlformats-officedocument.presentationml.slide+xml"/>
  <Override PartName="/ppt/slides/slide1924.xml" ContentType="application/vnd.openxmlformats-officedocument.presentationml.slide+xml"/>
  <Override PartName="/ppt/slides/slide2473.xml" ContentType="application/vnd.openxmlformats-officedocument.presentationml.slide+xml"/>
  <Override PartName="/ppt/slides/slide3259.xml" ContentType="application/vnd.openxmlformats-officedocument.presentationml.slide+xml"/>
  <Override PartName="/ppt/slides/slide4672.xml" ContentType="application/vnd.openxmlformats-officedocument.presentationml.slide+xml"/>
  <Override PartName="/ppt/slides/slide4909.xml" ContentType="application/vnd.openxmlformats-officedocument.presentationml.slide+xml"/>
  <Override PartName="/ppt/slides/slide2218.xml" ContentType="application/vnd.openxmlformats-officedocument.presentationml.slide+xml"/>
  <Override PartName="/ppt/slides/slide3631.xml" ContentType="application/vnd.openxmlformats-officedocument.presentationml.slide+xml"/>
  <Override PartName="/ppt/slides/slide4180.xml" ContentType="application/vnd.openxmlformats-officedocument.presentationml.slide+xml"/>
  <Override PartName="/ppt/slides/slide4417.xml" ContentType="application/vnd.openxmlformats-officedocument.presentationml.slide+xml"/>
  <Override PartName="/ppt/slides/slide355.xml" ContentType="application/vnd.openxmlformats-officedocument.presentationml.slide+xml"/>
  <Override PartName="/ppt/slides/slide847.xml" ContentType="application/vnd.openxmlformats-officedocument.presentationml.slide+xml"/>
  <Override PartName="/ppt/slides/slide2574.xml" ContentType="application/vnd.openxmlformats-officedocument.presentationml.slide+xml"/>
  <Override PartName="/ppt/slides/slide1533.xml" ContentType="application/vnd.openxmlformats-officedocument.presentationml.slide+xml"/>
  <Override PartName="/ppt/slides/slide2082.xml" ContentType="application/vnd.openxmlformats-officedocument.presentationml.slide+xml"/>
  <Override PartName="/ppt/slides/slide2319.xml" ContentType="application/vnd.openxmlformats-officedocument.presentationml.slide+xml"/>
  <Override PartName="/ppt/slides/slide3732.xml" ContentType="application/vnd.openxmlformats-officedocument.presentationml.slide+xml"/>
  <Override PartName="/ppt/slides/slide4281.xml" ContentType="application/vnd.openxmlformats-officedocument.presentationml.slide+xml"/>
  <Override PartName="/ppt/slides/slide4773.xml" ContentType="application/vnd.openxmlformats-officedocument.presentationml.slide+xml"/>
  <Override PartName="/ppt/slides/slide948.xml" ContentType="application/vnd.openxmlformats-officedocument.presentationml.slide+xml"/>
  <Override PartName="/ppt/slides/slide1041.xml" ContentType="application/vnd.openxmlformats-officedocument.presentationml.slide+xml"/>
  <Override PartName="/ppt/slides/slide3240.xml" ContentType="application/vnd.openxmlformats-officedocument.presentationml.slide+xml"/>
  <Override PartName="/ppt/slides/slide4026.xml" ContentType="application/vnd.openxmlformats-officedocument.presentationml.slide+xml"/>
  <Override PartName="/ppt/slides/slide4518.xml" ContentType="application/vnd.openxmlformats-officedocument.presentationml.slide+xml"/>
  <Override PartName="/ppt/slides/slide5067.xml" ContentType="application/vnd.openxmlformats-officedocument.presentationml.slide+xml"/>
  <Override PartName="/ppt/slides/slide456.xml" ContentType="application/vnd.openxmlformats-officedocument.presentationml.slide+xml"/>
  <Override PartName="/ppt/slides/slide2675.xml" ContentType="application/vnd.openxmlformats-officedocument.presentationml.slide+xml"/>
  <Override PartName="/ppt/slides/slide4874.xml" ContentType="application/vnd.openxmlformats-officedocument.presentationml.slide+xml"/>
  <Override PartName="/ppt/slides/slide1634.xml" ContentType="application/vnd.openxmlformats-officedocument.presentationml.slide+xml"/>
  <Override PartName="/ppt/slides/slide2183.xml" ContentType="application/vnd.openxmlformats-officedocument.presentationml.slide+xml"/>
  <Override PartName="/ppt/slides/slide3833.xml" ContentType="application/vnd.openxmlformats-officedocument.presentationml.slide+xml"/>
  <Override PartName="/ppt/slides/slide4382.xml" ContentType="application/vnd.openxmlformats-officedocument.presentationml.slide+xml"/>
  <Override PartName="/ppt/slides/slide4619.xml" ContentType="application/vnd.openxmlformats-officedocument.presentationml.slide+xml"/>
  <Override PartName="/ppt/slides/slide5168.xml" ContentType="application/vnd.openxmlformats-officedocument.presentationml.slide+xml"/>
  <Override PartName="/ppt/slides/slide1142.xml" ContentType="application/vnd.openxmlformats-officedocument.presentationml.slide+xml"/>
  <Override PartName="/ppt/slides/slide3341.xml" ContentType="application/vnd.openxmlformats-officedocument.presentationml.slide+xml"/>
  <Override PartName="/ppt/slides/slide4127.xml" ContentType="application/vnd.openxmlformats-officedocument.presentationml.slide+xml"/>
  <Override PartName="/ppt/slides/slide557.xml" ContentType="application/vnd.openxmlformats-officedocument.presentationml.slide+xml"/>
  <Override PartName="/ppt/slides/slide1735.xml" ContentType="application/vnd.openxmlformats-officedocument.presentationml.slide+xml"/>
  <Override PartName="/ppt/slides/slide1990.xml" ContentType="application/vnd.openxmlformats-officedocument.presentationml.slide+xml"/>
  <Override PartName="/ppt/slides/slide2284.xml" ContentType="application/vnd.openxmlformats-officedocument.presentationml.slide+xml"/>
  <Override PartName="/ppt/slides/slide2300.xml" ContentType="application/vnd.openxmlformats-officedocument.presentationml.slide+xml"/>
  <Override PartName="/ppt/slides/slide2776.xml" ContentType="application/vnd.openxmlformats-officedocument.presentationml.slide+xml"/>
  <Override PartName="/ppt/slides/slide4975.xml" ContentType="application/vnd.openxmlformats-officedocument.presentationml.slide+xml"/>
  <Override PartName="/ppt/slides/slide1243.xml" ContentType="application/vnd.openxmlformats-officedocument.presentationml.slide+xml"/>
  <Override PartName="/ppt/slides/slide2029.xml" ContentType="application/vnd.openxmlformats-officedocument.presentationml.slide+xml"/>
  <Override PartName="/ppt/slides/slide3934.xml" ContentType="application/vnd.openxmlformats-officedocument.presentationml.slide+xml"/>
  <Override PartName="/ppt/slides/slide4483.xml" ContentType="application/vnd.openxmlformats-officedocument.presentationml.slide+xml"/>
  <Override PartName="/ppt/slides/slide5269.xml" ContentType="application/vnd.openxmlformats-officedocument.presentationml.slide+xml"/>
  <Override PartName="/ppt/slides/slide2877.xml" ContentType="application/vnd.openxmlformats-officedocument.presentationml.slide+xml"/>
  <Override PartName="/ppt/slides/slide3442.xml" ContentType="application/vnd.openxmlformats-officedocument.presentationml.slide+xml"/>
  <Override PartName="/ppt/slides/slide4228.xml" ContentType="application/vnd.openxmlformats-officedocument.presentationml.slide+xml"/>
  <Override PartName="/ppt/slides/slide166.xml" ContentType="application/vnd.openxmlformats-officedocument.presentationml.slide+xml"/>
  <Override PartName="/ppt/slides/slide658.xml" ContentType="application/vnd.openxmlformats-officedocument.presentationml.slide+xml"/>
  <Override PartName="/ppt/slides/slide1836.xml" ContentType="application/vnd.openxmlformats-officedocument.presentationml.slide+xml"/>
  <Override PartName="/ppt/slides/slide2385.xml" ContentType="application/vnd.openxmlformats-officedocument.presentationml.slide+xml"/>
  <Override PartName="/ppt/slides/slide2401.xml" ContentType="application/vnd.openxmlformats-officedocument.presentationml.slide+xml"/>
  <Override PartName="/ppt/slides/slide4600.xml" ContentType="application/vnd.openxmlformats-officedocument.presentationml.slide+xml"/>
  <Override PartName="/ppt/slides/slide1344.xml" ContentType="application/vnd.openxmlformats-officedocument.presentationml.slide+xml"/>
  <Override PartName="/ppt/slides/slide3543.xml" ContentType="application/vnd.openxmlformats-officedocument.presentationml.slide+xml"/>
  <Override PartName="/ppt/slides/slide4092.xml" ContentType="application/vnd.openxmlformats-officedocument.presentationml.slide+xml"/>
  <Override PartName="/ppt/slides/slide4584.xml" ContentType="application/vnd.openxmlformats-officedocument.presentationml.slide+xml"/>
  <Override PartName="/ppt/slides/slide49.xml" ContentType="application/vnd.openxmlformats-officedocument.presentationml.slide+xml"/>
  <Override PartName="/ppt/slides/slide759.xml" ContentType="application/vnd.openxmlformats-officedocument.presentationml.slide+xml"/>
  <Override PartName="/ppt/slides/slide2502.xml" ContentType="application/vnd.openxmlformats-officedocument.presentationml.slide+xml"/>
  <Override PartName="/ppt/slides/slide2978.xml" ContentType="application/vnd.openxmlformats-officedocument.presentationml.slide+xml"/>
  <Override PartName="/ppt/slides/slide3051.xml" ContentType="application/vnd.openxmlformats-officedocument.presentationml.slide+xml"/>
  <Override PartName="/ppt/slides/slide4329.xml" ContentType="application/vnd.openxmlformats-officedocument.presentationml.slide+xml"/>
  <Override PartName="/ppt/slides/slide267.xml" ContentType="application/vnd.openxmlformats-officedocument.presentationml.slide+xml"/>
  <Override PartName="/ppt/slides/slide1937.xml" ContentType="application/vnd.openxmlformats-officedocument.presentationml.slide+xml"/>
  <Override PartName="/ppt/slides/slide2010.xml" ContentType="application/vnd.openxmlformats-officedocument.presentationml.slide+xml"/>
  <Override PartName="/ppt/slides/slide2486.xml" ContentType="application/vnd.openxmlformats-officedocument.presentationml.slide+xml"/>
  <Override PartName="/ppt/slides/slide4685.xml" ContentType="application/vnd.openxmlformats-officedocument.presentationml.slide+xml"/>
  <Override PartName="/ppt/slides/slide4701.xml" ContentType="application/vnd.openxmlformats-officedocument.presentationml.slide+xml"/>
  <Override PartName="/ppt/slides/slide5250.xml" ContentType="application/vnd.openxmlformats-officedocument.presentationml.slide+xml"/>
  <Override PartName="/ppt/slides/slide1445.xml" ContentType="application/vnd.openxmlformats-officedocument.presentationml.slide+xml"/>
  <Override PartName="/ppt/slides/slide3644.xml" ContentType="application/vnd.openxmlformats-officedocument.presentationml.slide+xml"/>
  <Override PartName="/ppt/slides/slide4193.xml" ContentType="application/vnd.openxmlformats-officedocument.presentationml.slide+xml"/>
  <Override PartName="/ppt/slides/slide2603.xml" ContentType="application/vnd.openxmlformats-officedocument.presentationml.slide+xml"/>
  <Override PartName="/ppt/slides/slide3152.xml" ContentType="application/vnd.openxmlformats-officedocument.presentationml.slide+xml"/>
  <Override PartName="/ppt/slides/slide4802.xml" ContentType="application/vnd.openxmlformats-officedocument.presentationml.slide+xml"/>
  <Override PartName="/ppt/slides/slide368.xml" ContentType="application/vnd.openxmlformats-officedocument.presentationml.slide+xml"/>
  <Override PartName="/ppt/slides/slide1546.xml" ContentType="application/vnd.openxmlformats-officedocument.presentationml.slide+xml"/>
  <Override PartName="/ppt/slides/slide2095.xml" ContentType="application/vnd.openxmlformats-officedocument.presentationml.slide+xml"/>
  <Override PartName="/ppt/slides/slide2111.xml" ContentType="application/vnd.openxmlformats-officedocument.presentationml.slide+xml"/>
  <Override PartName="/ppt/slides/slide2587.xml" ContentType="application/vnd.openxmlformats-officedocument.presentationml.slide+xml"/>
  <Override PartName="/ppt/slides/slide4310.xml" ContentType="application/vnd.openxmlformats-officedocument.presentationml.slide+xml"/>
  <Override PartName="/ppt/slides/slide4786.xml" ContentType="application/vnd.openxmlformats-officedocument.presentationml.slide+xml"/>
  <Override PartName="/ppt/slides/slide30.xml" ContentType="application/vnd.openxmlformats-officedocument.presentationml.slide+xml"/>
  <Override PartName="/ppt/slides/slide740.xml" ContentType="application/vnd.openxmlformats-officedocument.presentationml.slide+xml"/>
  <Override PartName="/ppt/slides/slide1054.xml" ContentType="application/vnd.openxmlformats-officedocument.presentationml.slide+xml"/>
  <Override PartName="/ppt/slides/slide3745.xml" ContentType="application/vnd.openxmlformats-officedocument.presentationml.slide+xml"/>
  <Override PartName="/ppt/slides/slide4294.xml" ContentType="application/vnd.openxmlformats-officedocument.presentationml.slide+xml"/>
  <Override PartName="/ppt/slides/slide469.xml" ContentType="application/vnd.openxmlformats-officedocument.presentationml.slide+xml"/>
  <Override PartName="/ppt/slides/slide2212.xml" ContentType="application/vnd.openxmlformats-officedocument.presentationml.slide+xml"/>
  <Override PartName="/ppt/slides/slide2688.xml" ContentType="application/vnd.openxmlformats-officedocument.presentationml.slide+xml"/>
  <Override PartName="/ppt/slides/slide2704.xml" ContentType="application/vnd.openxmlformats-officedocument.presentationml.slide+xml"/>
  <Override PartName="/ppt/slides/slide3253.xml" ContentType="application/vnd.openxmlformats-officedocument.presentationml.slide+xml"/>
  <Override PartName="/ppt/slides/slide4039.xml" ContentType="application/vnd.openxmlformats-officedocument.presentationml.slide+xml"/>
  <Override PartName="/ppt/slides/slide4903.xml" ContentType="application/vnd.openxmlformats-officedocument.presentationml.slide+xml"/>
  <Override PartName="/ppt/slides/slide1647.xml" ContentType="application/vnd.openxmlformats-officedocument.presentationml.slide+xml"/>
  <Override PartName="/ppt/slides/slide2196.xml" ContentType="application/vnd.openxmlformats-officedocument.presentationml.slide+xml"/>
  <Override PartName="/ppt/slides/slide3846.xml" ContentType="application/vnd.openxmlformats-officedocument.presentationml.slide+xml"/>
  <Override PartName="/ppt/slides/slide4395.xml" ContentType="application/vnd.openxmlformats-officedocument.presentationml.slide+xml"/>
  <Override PartName="/ppt/slides/slide4411.xml" ContentType="application/vnd.openxmlformats-officedocument.presentationml.slide+xml"/>
  <Override PartName="/ppt/slides/slide4887.xml" ContentType="application/vnd.openxmlformats-officedocument.presentationml.slide+xml"/>
  <Override PartName="/ppt/slides/slide841.xml" ContentType="application/vnd.openxmlformats-officedocument.presentationml.slide+xml"/>
  <Override PartName="/ppt/slides/slide1155.xml" ContentType="application/vnd.openxmlformats-officedocument.presentationml.slide+xml"/>
  <Override PartName="/ppt/slides/slide2805.xml" ContentType="application/vnd.openxmlformats-officedocument.presentationml.slide+xml"/>
  <Override PartName="/ppt/slides/slide3354.xml" ContentType="application/vnd.openxmlformats-officedocument.presentationml.slide+xml"/>
  <Override PartName="/ppt/slides/slide2313.xml" ContentType="application/vnd.openxmlformats-officedocument.presentationml.slide+xml"/>
  <Override PartName="/ppt/slides/slide2789.xml" ContentType="application/vnd.openxmlformats-officedocument.presentationml.slide+xml"/>
  <Override PartName="/ppt/slides/slide4512.xml" ContentType="application/vnd.openxmlformats-officedocument.presentationml.slide+xml"/>
  <Override PartName="/ppt/slides/slide4988.xml" ContentType="application/vnd.openxmlformats-officedocument.presentationml.slide+xml"/>
  <Override PartName="/ppt/slides/slide5061.xml" ContentType="application/vnd.openxmlformats-officedocument.presentationml.slide+xml"/>
  <Override PartName="/ppt/slides/slide942.xml" ContentType="application/vnd.openxmlformats-officedocument.presentationml.slide+xml"/>
  <Override PartName="/ppt/slides/slide1748.xml" ContentType="application/vnd.openxmlformats-officedocument.presentationml.slide+xml"/>
  <Override PartName="/ppt/slides/slide2297.xml" ContentType="application/vnd.openxmlformats-officedocument.presentationml.slide+xml"/>
  <Override PartName="/ppt/slides/slide3947.xml" ContentType="application/vnd.openxmlformats-officedocument.presentationml.slide+xml"/>
  <Override PartName="/ppt/slides/slide4020.xml" ContentType="application/vnd.openxmlformats-officedocument.presentationml.slide+xml"/>
  <Override PartName="/ppt/slides/slide4496.xml" ContentType="application/vnd.openxmlformats-officedocument.presentationml.slide+xml"/>
  <Override PartName="/ppt/slides/slide450.xml" ContentType="application/vnd.openxmlformats-officedocument.presentationml.slide+xml"/>
  <Override PartName="/ppt/slides/slide1256.xml" ContentType="application/vnd.openxmlformats-officedocument.presentationml.slide+xml"/>
  <Override PartName="/ppt/slides/slide2906.xml" ContentType="application/vnd.openxmlformats-officedocument.presentationml.slide+xml"/>
  <Override PartName="/ppt/slides/slide3455.xml" ContentType="application/vnd.openxmlformats-officedocument.presentationml.slide+xml"/>
  <Override PartName="/ppt/slides/slide1849.xml" ContentType="application/vnd.openxmlformats-officedocument.presentationml.slide+xml"/>
  <Override PartName="/ppt/slides/slide2398.xml" ContentType="application/vnd.openxmlformats-officedocument.presentationml.slide+xml"/>
  <Override PartName="/ppt/slides/slide2414.xml" ContentType="application/vnd.openxmlformats-officedocument.presentationml.slide+xml"/>
  <Override PartName="/ppt/slides/slide4613.xml" ContentType="application/vnd.openxmlformats-officedocument.presentationml.slide+xml"/>
  <Override PartName="/ppt/slides/slide5162.xml" ContentType="application/vnd.openxmlformats-officedocument.presentationml.slide+xml"/>
  <Override PartName="/ppt/slides/slide179.xml" ContentType="application/vnd.openxmlformats-officedocument.presentationml.slide+xml"/>
  <Override PartName="/ppt/slides/slide1357.xml" ContentType="application/vnd.openxmlformats-officedocument.presentationml.slide+xml"/>
  <Override PartName="/ppt/slides/slide4121.xml" ContentType="application/vnd.openxmlformats-officedocument.presentationml.slide+xml"/>
  <Override PartName="/ppt/slides/slide4597.xml" ContentType="application/vnd.openxmlformats-officedocument.presentationml.slide+xml"/>
  <Override PartName="/ppt/slides/slide551.xml" ContentType="application/vnd.openxmlformats-officedocument.presentationml.slide+xml"/>
  <Override PartName="/ppt/slides/slide2515.xml" ContentType="application/vnd.openxmlformats-officedocument.presentationml.slide+xml"/>
  <Override PartName="/ppt/slides/slide2770.xml" ContentType="application/vnd.openxmlformats-officedocument.presentationml.slide+xml"/>
  <Override PartName="/ppt/slides/slide3064.xml" ContentType="application/vnd.openxmlformats-officedocument.presentationml.slide+xml"/>
  <Override PartName="/ppt/slides/slide3556.xml" ContentType="application/vnd.openxmlformats-officedocument.presentationml.slide+xml"/>
  <Override PartName="/ppt/slides/slide2023.xml" ContentType="application/vnd.openxmlformats-officedocument.presentationml.slide+xml"/>
  <Override PartName="/ppt/slides/slide2499.xml" ContentType="application/vnd.openxmlformats-officedocument.presentationml.slide+xml"/>
  <Override PartName="/ppt/slides/slide4714.xml" ContentType="application/vnd.openxmlformats-officedocument.presentationml.slide+xml"/>
  <Override PartName="/ppt/slides/slide5263.xml" ContentType="application/vnd.openxmlformats-officedocument.presentationml.slide+xml"/>
  <Override PartName="/ppt/slides/slide652.xml" ContentType="application/vnd.openxmlformats-officedocument.presentationml.slide+xml"/>
  <Override PartName="/ppt/slides/slide1458.xml" ContentType="application/vnd.openxmlformats-officedocument.presentationml.slide+xml"/>
  <Override PartName="/ppt/slides/slide2871.xml" ContentType="application/vnd.openxmlformats-officedocument.presentationml.slide+xml"/>
  <Override PartName="/ppt/slides/slide3657.xml" ContentType="application/vnd.openxmlformats-officedocument.presentationml.slide+xml"/>
  <Override PartName="/ppt/slides/slide4222.xml" ContentType="application/vnd.openxmlformats-officedocument.presentationml.slide+xml"/>
  <Override PartName="/ppt/slides/slide4698.xml" ContentType="application/vnd.openxmlformats-officedocument.presentationml.slide+xml"/>
  <Override PartName="/ppt/slides/slide5008.xml" ContentType="application/vnd.openxmlformats-officedocument.presentationml.slide+xml"/>
  <Override PartName="/ppt/slides/slide160.xml" ContentType="application/vnd.openxmlformats-officedocument.presentationml.slide+xml"/>
  <Override PartName="/ppt/slides/slide1830.xml" ContentType="application/vnd.openxmlformats-officedocument.presentationml.slide+xml"/>
  <Override PartName="/ppt/slides/slide2616.xml" ContentType="application/vnd.openxmlformats-officedocument.presentationml.slide+xml"/>
  <Override PartName="/ppt/slides/slide3165.xml" ContentType="application/vnd.openxmlformats-officedocument.presentationml.slide+xml"/>
  <Override PartName="/ppt/slides/slide2124.xml" ContentType="application/vnd.openxmlformats-officedocument.presentationml.slide+xml"/>
  <Override PartName="/ppt/slides/slide4323.xml" ContentType="application/vnd.openxmlformats-officedocument.presentationml.slide+xml"/>
  <Override PartName="/ppt/slides/slide4799.xml" ContentType="application/vnd.openxmlformats-officedocument.presentationml.slide+xml"/>
  <Override PartName="/ppt/slides/slide4815.xml" ContentType="application/vnd.openxmlformats-officedocument.presentationml.slide+xml"/>
  <Override PartName="/ppt/slides/slide43.xml" ContentType="application/vnd.openxmlformats-officedocument.presentationml.slide+xml"/>
  <Override PartName="/ppt/slides/slide753.xml" ContentType="application/vnd.openxmlformats-officedocument.presentationml.slide+xml"/>
  <Override PartName="/ppt/slides/slide1067.xml" ContentType="application/vnd.openxmlformats-officedocument.presentationml.slide+xml"/>
  <Override PartName="/ppt/slides/slide1559.xml" ContentType="application/vnd.openxmlformats-officedocument.presentationml.slide+xml"/>
  <Override PartName="/ppt/slides/slide2972.xml" ContentType="application/vnd.openxmlformats-officedocument.presentationml.slide+xml"/>
  <Override PartName="/ppt/slides/slide3758.xml" ContentType="application/vnd.openxmlformats-officedocument.presentationml.slide+xml"/>
  <Override PartName="/ppt/slides/slide5109.xml" ContentType="application/vnd.openxmlformats-officedocument.presentationml.slide+xml"/>
  <Override PartName="/ppt/slides/slide261.xml" ContentType="application/vnd.openxmlformats-officedocument.presentationml.slide+xml"/>
  <Override PartName="/ppt/slides/slide1931.xml" ContentType="application/vnd.openxmlformats-officedocument.presentationml.slide+xml"/>
  <Override PartName="/ppt/slides/slide2480.xml" ContentType="application/vnd.openxmlformats-officedocument.presentationml.slide+xml"/>
  <Override PartName="/ppt/slides/slide2717.xml" ContentType="application/vnd.openxmlformats-officedocument.presentationml.slide+xml"/>
  <Override PartName="/ppt/slides/slide3266.xml" ContentType="application/vnd.openxmlformats-officedocument.presentationml.slide+xml"/>
  <Override PartName="/ppt/slides/slide4916.xml" ContentType="application/vnd.openxmlformats-officedocument.presentationml.slide+xml"/>
  <Override PartName="/ppt/slides/slide2225.xml" ContentType="application/vnd.openxmlformats-officedocument.presentationml.slide+xml"/>
  <Override PartName="/ppt/slides/slide4424.xml" ContentType="application/vnd.openxmlformats-officedocument.presentationml.slide+xml"/>
  <Override PartName="/ppt/slides/slide854.xml" ContentType="application/vnd.openxmlformats-officedocument.presentationml.slide+xml"/>
  <Override PartName="/ppt/slides/slide1168.xml" ContentType="application/vnd.openxmlformats-officedocument.presentationml.slide+xml"/>
  <Override PartName="/ppt/slides/slide2581.xml" ContentType="application/vnd.openxmlformats-officedocument.presentationml.slide+xml"/>
  <Override PartName="/ppt/slides/slide3859.xml" ContentType="application/vnd.openxmlformats-officedocument.presentationml.slide+xml"/>
  <Override PartName="/ppt/slides/slide362.xml" ContentType="application/vnd.openxmlformats-officedocument.presentationml.slide+xml"/>
  <Override PartName="/ppt/slides/slide1540.xml" ContentType="application/vnd.openxmlformats-officedocument.presentationml.slide+xml"/>
  <Override PartName="/ppt/slides/slide2326.xml" ContentType="application/vnd.openxmlformats-officedocument.presentationml.slide+xml"/>
  <Override PartName="/ppt/slides/slide2818.xml" ContentType="application/vnd.openxmlformats-officedocument.presentationml.slide+xml"/>
  <Override PartName="/ppt/slides/slide3367.xml" ContentType="application/vnd.openxmlformats-officedocument.presentationml.slide+xml"/>
  <Override PartName="/ppt/slides/slide4780.xml" ContentType="application/vnd.openxmlformats-officedocument.presentationml.slide+xml"/>
  <Override PartName="/ppt/slides/slide107.xml" ContentType="application/vnd.openxmlformats-officedocument.presentationml.slide+xml"/>
  <Override PartName="/ppt/slides/slide4525.xml" ContentType="application/vnd.openxmlformats-officedocument.presentationml.slide+xml"/>
  <Override PartName="/ppt/slides/slide5074.xml" ContentType="application/vnd.openxmlformats-officedocument.presentationml.slide+xml"/>
  <Override PartName="/ppt/slides/slide463.xml" ContentType="application/vnd.openxmlformats-officedocument.presentationml.slide+xml"/>
  <Override PartName="/ppt/slides/slide955.xml" ContentType="application/vnd.openxmlformats-officedocument.presentationml.slide+xml"/>
  <Override PartName="/ppt/slides/slide1269.xml" ContentType="application/vnd.openxmlformats-officedocument.presentationml.slide+xml"/>
  <Override PartName="/ppt/slides/slide2682.xml" ContentType="application/vnd.openxmlformats-officedocument.presentationml.slide+xml"/>
  <Override PartName="/ppt/slides/slide2919.xml" ContentType="application/vnd.openxmlformats-officedocument.presentationml.slide+xml"/>
  <Override PartName="/ppt/slides/slide3468.xml" ContentType="application/vnd.openxmlformats-officedocument.presentationml.slide+xml"/>
  <Override PartName="/ppt/slides/slide4033.xml" ContentType="application/vnd.openxmlformats-officedocument.presentationml.slide+xml"/>
  <Override PartName="/ppt/slides/slide208.xml" ContentType="application/vnd.openxmlformats-officedocument.presentationml.slide+xml"/>
  <Override PartName="/ppt/slides/slide1641.xml" ContentType="application/vnd.openxmlformats-officedocument.presentationml.slide+xml"/>
  <Override PartName="/ppt/slides/slide2190.xml" ContentType="application/vnd.openxmlformats-officedocument.presentationml.slide+xml"/>
  <Override PartName="/ppt/slides/slide2427.xml" ContentType="application/vnd.openxmlformats-officedocument.presentationml.slide+xml"/>
  <Override PartName="/ppt/slides/slide3840.xml" ContentType="application/vnd.openxmlformats-officedocument.presentationml.slide+xml"/>
  <Override PartName="/ppt/slides/slide4626.xml" ContentType="application/vnd.openxmlformats-officedocument.presentationml.slide+xml"/>
  <Override PartName="/ppt/slides/slide4881.xml" ContentType="application/vnd.openxmlformats-officedocument.presentationml.slide+xml"/>
  <Override PartName="/ppt/slides/slide5175.xml" ContentType="application/vnd.openxmlformats-officedocument.presentationml.slide+xml"/>
  <Override PartName="/ppt/slides/slide4134.xml" ContentType="application/vnd.openxmlformats-officedocument.presentationml.slide+xml"/>
  <Override PartName="/ppt/slides/slide564.xml" ContentType="application/vnd.openxmlformats-officedocument.presentationml.slide+xml"/>
  <Override PartName="/ppt/slides/slide2783.xml" ContentType="application/vnd.openxmlformats-officedocument.presentationml.slide+xml"/>
  <Override PartName="/ppt/slides/slide3569.xml" ContentType="application/vnd.openxmlformats-officedocument.presentationml.slide+xml"/>
  <Override PartName="/ppt/slides/slide4982.xml" ContentType="application/vnd.openxmlformats-officedocument.presentationml.slide+xml"/>
  <Override PartName="/ppt/slides/slide309.xml" ContentType="application/vnd.openxmlformats-officedocument.presentationml.slide+xml"/>
  <Override PartName="/ppt/slides/slide1250.xml" ContentType="application/vnd.openxmlformats-officedocument.presentationml.slide+xml"/>
  <Override PartName="/ppt/slides/slide1742.xml" ContentType="application/vnd.openxmlformats-officedocument.presentationml.slide+xml"/>
  <Override PartName="/ppt/slides/slide2291.xml" ContentType="application/vnd.openxmlformats-officedocument.presentationml.slide+xml"/>
  <Override PartName="/ppt/slides/slide2528.xml" ContentType="application/vnd.openxmlformats-officedocument.presentationml.slide+xml"/>
  <Override PartName="/ppt/slides/slide3077.xml" ContentType="application/vnd.openxmlformats-officedocument.presentationml.slide+xml"/>
  <Override PartName="/ppt/slides/slide3941.xml" ContentType="application/vnd.openxmlformats-officedocument.presentationml.slide+xml"/>
  <Override PartName="/ppt/slides/slide4490.xml" ContentType="application/vnd.openxmlformats-officedocument.presentationml.slide+xml"/>
  <Override PartName="/ppt/slides/slide4727.xml" ContentType="application/vnd.openxmlformats-officedocument.presentationml.slide+xml"/>
  <Override PartName="/ppt/slides/slide5276.xml" ContentType="application/vnd.openxmlformats-officedocument.presentationml.slide+xml"/>
  <Override PartName="/ppt/slides/slide2036.xml" ContentType="application/vnd.openxmlformats-officedocument.presentationml.slide+xml"/>
  <Override PartName="/ppt/slides/slide2900.xml" ContentType="application/vnd.openxmlformats-officedocument.presentationml.slide+xml"/>
  <Override PartName="/ppt/slides/slide4235.xml" ContentType="application/vnd.openxmlformats-officedocument.presentationml.slide+xml"/>
  <Override PartName="/ppt/slides/slide173.xml" ContentType="application/vnd.openxmlformats-officedocument.presentationml.slide+xml"/>
  <Override PartName="/ppt/slides/slide665.xml" ContentType="application/vnd.openxmlformats-officedocument.presentationml.slide+xml"/>
  <Override PartName="/ppt/slides/slide1843.xml" ContentType="application/vnd.openxmlformats-officedocument.presentationml.slide+xml"/>
  <Override PartName="/ppt/slides/slide2392.xml" ContentType="application/vnd.openxmlformats-officedocument.presentationml.slide+xml"/>
  <Override PartName="/ppt/slides/slide2629.xml" ContentType="application/vnd.openxmlformats-officedocument.presentationml.slide+xml"/>
  <Override PartName="/ppt/slides/slide2884.xml" ContentType="application/vnd.openxmlformats-officedocument.presentationml.slide+xml"/>
  <Override PartName="/ppt/slides/slide3178.xml" ContentType="application/vnd.openxmlformats-officedocument.presentationml.slide+xml"/>
  <Override PartName="/ppt/slides/slide1351.xml" ContentType="application/vnd.openxmlformats-officedocument.presentationml.slide+xml"/>
  <Override PartName="/ppt/slides/slide2137.xml" ContentType="application/vnd.openxmlformats-officedocument.presentationml.slide+xml"/>
  <Override PartName="/ppt/slides/slide4591.xml" ContentType="application/vnd.openxmlformats-officedocument.presentationml.slide+xml"/>
  <Override PartName="/ppt/slides/slide4828.xml" ContentType="application/vnd.openxmlformats-officedocument.presentationml.slide+xml"/>
  <Override PartName="/ppt/slides/slide56.xml" ContentType="application/vnd.openxmlformats-officedocument.presentationml.slide+xml"/>
  <Override PartName="/ppt/slides/slide766.xml" ContentType="application/vnd.openxmlformats-officedocument.presentationml.slide+xml"/>
  <Override PartName="/ppt/slides/slide2985.xml" ContentType="application/vnd.openxmlformats-officedocument.presentationml.slide+xml"/>
  <Override PartName="/ppt/slides/slide3550.xml" ContentType="application/vnd.openxmlformats-officedocument.presentationml.slide+xml"/>
  <Override PartName="/ppt/slides/slide4336.xml" ContentType="application/vnd.openxmlformats-officedocument.presentationml.slide+xml"/>
  <Override PartName="/ppt/slides/slide274.xml" ContentType="application/vnd.openxmlformats-officedocument.presentationml.slide+xml"/>
  <Override PartName="/ppt/slides/slide1944.xml" ContentType="application/vnd.openxmlformats-officedocument.presentationml.slide+xml"/>
  <Override PartName="/ppt/slides/slide2493.xml" ContentType="application/vnd.openxmlformats-officedocument.presentationml.slide+xml"/>
  <Override PartName="/ppt/slides/slide3279.xml" ContentType="application/vnd.openxmlformats-officedocument.presentationml.slide+xml"/>
  <Override PartName="/ppt/slides/slide4692.xml" ContentType="application/vnd.openxmlformats-officedocument.presentationml.slide+xml"/>
  <Override PartName="/ppt/slides/slide1452.xml" ContentType="application/vnd.openxmlformats-officedocument.presentationml.slide+xml"/>
  <Override PartName="/ppt/slides/slide2238.xml" ContentType="application/vnd.openxmlformats-officedocument.presentationml.slide+xml"/>
  <Override PartName="/ppt/slides/slide3651.xml" ContentType="application/vnd.openxmlformats-officedocument.presentationml.slide+xml"/>
  <Override PartName="/ppt/slides/slide4437.xml" ContentType="application/vnd.openxmlformats-officedocument.presentationml.slide+xml"/>
  <Override PartName="/ppt/slides/slide4929.xml" ContentType="application/vnd.openxmlformats-officedocument.presentationml.slide+xml"/>
  <Override PartName="/ppt/slides/slide5002.xml" ContentType="application/vnd.openxmlformats-officedocument.presentationml.slide+xml"/>
  <Override PartName="/ppt/slides/slide867.xml" ContentType="application/vnd.openxmlformats-officedocument.presentationml.slide+xml"/>
  <Override PartName="/ppt/slides/slide2610.xml" ContentType="application/vnd.openxmlformats-officedocument.presentationml.slide+xml"/>
  <Override PartName="/ppt/slides/slide375.xml" ContentType="application/vnd.openxmlformats-officedocument.presentationml.slide+xml"/>
  <Override PartName="/ppt/slides/slide2594.xml" ContentType="application/vnd.openxmlformats-officedocument.presentationml.slide+xml"/>
  <Override PartName="/ppt/slides/slide4793.xml" ContentType="application/vnd.openxmlformats-officedocument.presentationml.slide+xml"/>
  <Override PartName="/ppt/slides/slide5103.xml" ContentType="application/vnd.openxmlformats-officedocument.presentationml.slide+xml"/>
  <Override PartName="/ppt/slides/slide1061.xml" ContentType="application/vnd.openxmlformats-officedocument.presentationml.slide+xml"/>
  <Override PartName="/ppt/slides/slide1553.xml" ContentType="application/vnd.openxmlformats-officedocument.presentationml.slide+xml"/>
  <Override PartName="/ppt/slides/slide2339.xml" ContentType="application/vnd.openxmlformats-officedocument.presentationml.slide+xml"/>
  <Override PartName="/ppt/slides/slide3752.xml" ContentType="application/vnd.openxmlformats-officedocument.presentationml.slide+xml"/>
  <Override PartName="/ppt/slides/slide4538.xml" ContentType="application/vnd.openxmlformats-officedocument.presentationml.slide+xml"/>
  <Override PartName="/ppt/slides/slide5087.xml" ContentType="application/vnd.openxmlformats-officedocument.presentationml.slide+xml"/>
  <Override PartName="/ppt/slides/slide968.xml" ContentType="application/vnd.openxmlformats-officedocument.presentationml.slide+xml"/>
  <Override PartName="/ppt/slides/slide2695.xml" ContentType="application/vnd.openxmlformats-officedocument.presentationml.slide+xml"/>
  <Override PartName="/ppt/slides/slide2711.xml" ContentType="application/vnd.openxmlformats-officedocument.presentationml.slide+xml"/>
  <Override PartName="/ppt/slides/slide3260.xml" ContentType="application/vnd.openxmlformats-officedocument.presentationml.slide+xml"/>
  <Override PartName="/ppt/slides/slide4046.xml" ContentType="application/vnd.openxmlformats-officedocument.presentationml.slide+xml"/>
  <Override PartName="/ppt/slides/slide4910.xml" ContentType="application/vnd.openxmlformats-officedocument.presentationml.slide+xml"/>
  <Override PartName="/ppt/slides/slide476.xml" ContentType="application/vnd.openxmlformats-officedocument.presentationml.slide+xml"/>
  <Override PartName="/ppt/slides/slide1654.xml" ContentType="application/vnd.openxmlformats-officedocument.presentationml.slide+xml"/>
  <Override PartName="/ppt/slides/slide3005.xml" ContentType="application/vnd.openxmlformats-officedocument.presentationml.slide+xml"/>
  <Override PartName="/ppt/slides/slide4894.xml" ContentType="application/vnd.openxmlformats-officedocument.presentationml.slide+xml"/>
  <Override PartName="/ppt/slides/slide5204.xml" ContentType="application/vnd.openxmlformats-officedocument.presentationml.slide+xml"/>
  <Override PartName="/ppt/slides/slide1162.xml" ContentType="application/vnd.openxmlformats-officedocument.presentationml.slide+xml"/>
  <Override PartName="/ppt/slides/slide2812.xml" ContentType="application/vnd.openxmlformats-officedocument.presentationml.slide+xml"/>
  <Override PartName="/ppt/slides/slide3361.xml" ContentType="application/vnd.openxmlformats-officedocument.presentationml.slide+xml"/>
  <Override PartName="/ppt/slides/slide3853.xml" ContentType="application/vnd.openxmlformats-officedocument.presentationml.slide+xml"/>
  <Override PartName="/ppt/slides/slide4639.xml" ContentType="application/vnd.openxmlformats-officedocument.presentationml.slide+xml"/>
  <Override PartName="/ppt/slides/slide5188.xml" ContentType="application/vnd.openxmlformats-officedocument.presentationml.slide+xml"/>
  <Override PartName="/ppt/slides/slide101.xml" ContentType="application/vnd.openxmlformats-officedocument.presentationml.slide+xml"/>
  <Override PartName="/ppt/slides/slide577.xml" ContentType="application/vnd.openxmlformats-officedocument.presentationml.slide+xml"/>
  <Override PartName="/ppt/slides/slide2320.xml" ContentType="application/vnd.openxmlformats-officedocument.presentationml.slide+xml"/>
  <Override PartName="/ppt/slides/slide2796.xml" ContentType="application/vnd.openxmlformats-officedocument.presentationml.slide+xml"/>
  <Override PartName="/ppt/slides/slide3106.xml" ContentType="application/vnd.openxmlformats-officedocument.presentationml.slide+xml"/>
  <Override PartName="/ppt/slides/slide4147.xml" ContentType="application/vnd.openxmlformats-officedocument.presentationml.slide+xml"/>
  <Override PartName="/ppt/slides/slide4995.xml" ContentType="application/vnd.openxmlformats-officedocument.presentationml.slide+xml"/>
  <Override PartName="/ppt/slideLayouts/slideLayout5.xml" ContentType="application/vnd.openxmlformats-officedocument.presentationml.slideLayout+xml"/>
  <Override PartName="/ppt/slides/slide1755.xml" ContentType="application/vnd.openxmlformats-officedocument.presentationml.slide+xml"/>
  <Override PartName="/ppt/slides/slide3954.xml" ContentType="application/vnd.openxmlformats-officedocument.presentationml.slide+xml"/>
  <Override PartName="/ppt/slides/slide5289.xml" ContentType="application/vnd.openxmlformats-officedocument.presentationml.slide+xml"/>
  <Override PartName="/ppt/slides/slide5305.xml" ContentType="application/vnd.openxmlformats-officedocument.presentationml.slide+xml"/>
  <Override PartName="/ppt/slides/slide1263.xml" ContentType="application/vnd.openxmlformats-officedocument.presentationml.slide+xml"/>
  <Override PartName="/ppt/slides/slide2049.xml" ContentType="application/vnd.openxmlformats-officedocument.presentationml.slide+xml"/>
  <Override PartName="/ppt/slides/slide2913.xml" ContentType="application/vnd.openxmlformats-officedocument.presentationml.slide+xml"/>
  <Override PartName="/ppt/slides/slide3462.xml" ContentType="application/vnd.openxmlformats-officedocument.presentationml.slide+xml"/>
  <Override PartName="/ppt/slides/slide4248.xml" ContentType="application/vnd.openxmlformats-officedocument.presentationml.slide+xml"/>
  <Override PartName="/ppt/slides/slide202.xml" ContentType="application/vnd.openxmlformats-officedocument.presentationml.slide+xml"/>
  <Override PartName="/ppt/slides/slide678.xml" ContentType="application/vnd.openxmlformats-officedocument.presentationml.slide+xml"/>
  <Override PartName="/ppt/slides/slide1008.xml" ContentType="application/vnd.openxmlformats-officedocument.presentationml.slide+xml"/>
  <Override PartName="/ppt/slides/slide2421.xml" ContentType="application/vnd.openxmlformats-officedocument.presentationml.slide+xml"/>
  <Override PartName="/ppt/slides/slide2897.xml" ContentType="application/vnd.openxmlformats-officedocument.presentationml.slide+xml"/>
  <Override PartName="/ppt/slides/slide3207.xml" ContentType="application/vnd.openxmlformats-officedocument.presentationml.slide+xml"/>
  <Override PartName="/ppt/slides/slide4620.xml" ContentType="application/vnd.openxmlformats-officedocument.presentationml.slide+xml"/>
  <Override PartName="/ppt/slides/slide186.xml" ContentType="application/vnd.openxmlformats-officedocument.presentationml.slide+xml"/>
  <Override PartName="/ppt/slides/slide1364.xml" ContentType="application/vnd.openxmlformats-officedocument.presentationml.slide+xml"/>
  <Override PartName="/ppt/slides/slide1856.xml" ContentType="application/vnd.openxmlformats-officedocument.presentationml.slide+xml"/>
  <Override PartName="/ppt/slides/slide1109.xml" ContentType="application/vnd.openxmlformats-officedocument.presentationml.slide+xml"/>
  <Override PartName="/ppt/slides/slide2998.xml" ContentType="application/vnd.openxmlformats-officedocument.presentationml.slide+xml"/>
  <Override PartName="/ppt/slides/slide3563.xml" ContentType="application/vnd.openxmlformats-officedocument.presentationml.slide+xml"/>
  <Override PartName="/ppt/slides/slide4349.xml" ContentType="application/vnd.openxmlformats-officedocument.presentationml.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779.xml" ContentType="application/vnd.openxmlformats-officedocument.presentationml.slide+xml"/>
  <Override PartName="/ppt/slides/slide1957.xml" ContentType="application/vnd.openxmlformats-officedocument.presentationml.slide+xml"/>
  <Override PartName="/ppt/slides/slide2030.xml" ContentType="application/vnd.openxmlformats-officedocument.presentationml.slide+xml"/>
  <Override PartName="/ppt/slides/slide2522.xml" ContentType="application/vnd.openxmlformats-officedocument.presentationml.slide+xml"/>
  <Override PartName="/ppt/slides/slide3071.xml" ContentType="application/vnd.openxmlformats-officedocument.presentationml.slide+xml"/>
  <Override PartName="/ppt/slides/slide3308.xml" ContentType="application/vnd.openxmlformats-officedocument.presentationml.slide+xml"/>
  <Override PartName="/ppt/slides/slide4721.xml" ContentType="application/vnd.openxmlformats-officedocument.presentationml.slide+xml"/>
  <Override PartName="/ppt/slides/slide5270.xml" ContentType="application/vnd.openxmlformats-officedocument.presentationml.slide+xml"/>
  <Override PartName="/ppt/slides/slide1465.xml" ContentType="application/vnd.openxmlformats-officedocument.presentationml.slide+xml"/>
  <Override PartName="/ppt/slides/slide5015.xml" ContentType="application/vnd.openxmlformats-officedocument.presentationml.slide+xml"/>
  <Override PartName="/ppt/slides/slide2623.xml" ContentType="application/vnd.openxmlformats-officedocument.presentationml.slide+xml"/>
  <Override PartName="/ppt/slides/slide3172.xml" ContentType="application/vnd.openxmlformats-officedocument.presentationml.slide+xml"/>
  <Override PartName="/ppt/slides/slide3409.xml" ContentType="application/vnd.openxmlformats-officedocument.presentationml.slide+xml"/>
  <Override PartName="/ppt/slides/slide3664.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2131.xml" ContentType="application/vnd.openxmlformats-officedocument.presentationml.slide+xml"/>
  <Override PartName="/ppt/slides/slide4822.xml" ContentType="application/vnd.openxmlformats-officedocument.presentationml.slide+xml"/>
  <Override PartName="/ppt/slides/slide50.xml" ContentType="application/vnd.openxmlformats-officedocument.presentationml.slide+xml"/>
  <Override PartName="/ppt/slides/slide760.xml" ContentType="application/vnd.openxmlformats-officedocument.presentationml.slide+xml"/>
  <Override PartName="/ppt/slides/slide1566.xml" ContentType="application/vnd.openxmlformats-officedocument.presentationml.slide+xml"/>
  <Override PartName="/ppt/slides/slide3765.xml" ContentType="application/vnd.openxmlformats-officedocument.presentationml.slide+xml"/>
  <Override PartName="/ppt/slides/slide4330.xml" ContentType="application/vnd.openxmlformats-officedocument.presentationml.slide+xml"/>
  <Override PartName="/ppt/slides/slide5116.xml" ContentType="application/vnd.openxmlformats-officedocument.presentationml.slide+xml"/>
  <Override PartName="/ppt/slides/slide505.xml" ContentType="application/vnd.openxmlformats-officedocument.presentationml.slide+xml"/>
  <Override PartName="/ppt/slides/slide1074.xml" ContentType="application/vnd.openxmlformats-officedocument.presentationml.slide+xml"/>
  <Override PartName="/ppt/slides/slide2724.xml" ContentType="application/vnd.openxmlformats-officedocument.presentationml.slide+xml"/>
  <Override PartName="/ppt/slides/slide3273.xml" ContentType="application/vnd.openxmlformats-officedocument.presentationml.slide+xml"/>
  <Override PartName="/ppt/slides/slide4059.xml" ContentType="application/vnd.openxmlformats-officedocument.presentationml.slide+xml"/>
  <Override PartName="/ppt/slides/slide4923.xml" ContentType="application/vnd.openxmlformats-officedocument.presentationml.slide+xml"/>
  <Override PartName="/ppt/slides/slide489.xml" ContentType="application/vnd.openxmlformats-officedocument.presentationml.slide+xml"/>
  <Override PartName="/ppt/slides/slide1667.xml" ContentType="application/vnd.openxmlformats-officedocument.presentationml.slide+xml"/>
  <Override PartName="/ppt/slides/slide2232.xml" ContentType="application/vnd.openxmlformats-officedocument.presentationml.slide+xml"/>
  <Override PartName="/ppt/slides/slide3018.xml" ContentType="application/vnd.openxmlformats-officedocument.presentationml.slide+xml"/>
  <Override PartName="/ppt/slides/slide4431.xml" ContentType="application/vnd.openxmlformats-officedocument.presentationml.slide+xml"/>
  <Override PartName="/ppt/slides/slide5217.xml" ContentType="application/vnd.openxmlformats-officedocument.presentationml.slide+xml"/>
  <Override PartName="/ppt/slides/slide861.xml" ContentType="application/vnd.openxmlformats-officedocument.presentationml.slide+xml"/>
  <Override PartName="/ppt/slides/slide1175.xml" ContentType="application/vnd.openxmlformats-officedocument.presentationml.slide+xml"/>
  <Override PartName="/ppt/slides/slide3866.xml" ContentType="application/vnd.openxmlformats-officedocument.presentationml.slide+xml"/>
  <Override PartName="/ppt/slides/slide606.xml" ContentType="application/vnd.openxmlformats-officedocument.presentationml.slide+xml"/>
  <Override PartName="/ppt/slides/slide2825.xml" ContentType="application/vnd.openxmlformats-officedocument.presentationml.slide+xml"/>
  <Override PartName="/ppt/slides/slide3374.xml" ContentType="application/vnd.openxmlformats-officedocument.presentationml.slide+xml"/>
  <Override PartName="/ppt/slides/slide114.xml" ContentType="application/vnd.openxmlformats-officedocument.presentationml.slide+xml"/>
  <Override PartName="/ppt/slides/slide1768.xml" ContentType="application/vnd.openxmlformats-officedocument.presentationml.slide+xml"/>
  <Override PartName="/ppt/slides/slide2333.xml" ContentType="application/vnd.openxmlformats-officedocument.presentationml.slide+xml"/>
  <Override PartName="/ppt/slides/slide3119.xml" ContentType="application/vnd.openxmlformats-officedocument.presentationml.slide+xml"/>
  <Override PartName="/ppt/slides/slide4532.xml" ContentType="application/vnd.openxmlformats-officedocument.presentationml.slide+xml"/>
  <Override PartName="/ppt/slides/slide5081.xml" ContentType="application/vnd.openxmlformats-officedocument.presentationml.slide+xml"/>
  <Override PartName="/ppt/slides/slide5318.xml" ContentType="application/vnd.openxmlformats-officedocument.presentationml.slide+xml"/>
  <Override PartName="/ppt/slides/slide470.xml" ContentType="application/vnd.openxmlformats-officedocument.presentationml.slide+xml"/>
  <Override PartName="/ppt/slides/slide962.xml" ContentType="application/vnd.openxmlformats-officedocument.presentationml.slide+xml"/>
  <Override PartName="/ppt/slides/slide1276.xml" ContentType="application/vnd.openxmlformats-officedocument.presentationml.slide+xml"/>
  <Override PartName="/ppt/slides/slide2926.xml" ContentType="application/vnd.openxmlformats-officedocument.presentationml.slide+xml"/>
  <Override PartName="/ppt/slides/slide3475.xml" ContentType="application/vnd.openxmlformats-officedocument.presentationml.slide+xml"/>
  <Override PartName="/ppt/slides/slide3967.xml" ContentType="application/vnd.openxmlformats-officedocument.presentationml.slide+xml"/>
  <Override PartName="/ppt/slides/slide4040.xml" ContentType="application/vnd.openxmlformats-officedocument.presentationml.slide+xml"/>
  <Override PartName="/ppt/slides/slide215.xml" ContentType="application/vnd.openxmlformats-officedocument.presentationml.slide+xml"/>
  <Override PartName="/ppt/slides/slide707.xml" ContentType="application/vnd.openxmlformats-officedocument.presentationml.slide+xml"/>
  <Override PartName="/ppt/slides/slide2434.xml" ContentType="application/vnd.openxmlformats-officedocument.presentationml.slide+xml"/>
  <Override PartName="/ppt/slides/slide199.xml" ContentType="application/vnd.openxmlformats-officedocument.presentationml.slide+xml"/>
  <Override PartName="/ppt/slides/slide1869.xml" ContentType="application/vnd.openxmlformats-officedocument.presentationml.slide+xml"/>
  <Override PartName="/ppt/slides/slide4141.xml" ContentType="application/vnd.openxmlformats-officedocument.presentationml.slide+xml"/>
  <Override PartName="/ppt/slides/slide4633.xml" ContentType="application/vnd.openxmlformats-officedocument.presentationml.slide+xml"/>
  <Override PartName="/ppt/slides/slide5182.xml" ContentType="application/vnd.openxmlformats-officedocument.presentationml.slide+xml"/>
  <Override PartName="/ppt/slides/slide571.xml" ContentType="application/vnd.openxmlformats-officedocument.presentationml.slide+xml"/>
  <Override PartName="/ppt/slides/slide808.xml" ContentType="application/vnd.openxmlformats-officedocument.presentationml.slide+xml"/>
  <Override PartName="/ppt/slides/slide1377.xml" ContentType="application/vnd.openxmlformats-officedocument.presentationml.slide+xml"/>
  <Override PartName="/ppt/slides/slide2790.xml" ContentType="application/vnd.openxmlformats-officedocument.presentationml.slide+xml"/>
  <Override PartName="/ppt/slides/slide3100.xml" ContentType="application/vnd.openxmlformats-officedocument.presentationml.slide+xml"/>
  <Override PartName="/ppt/slides/slide3576.xml" ContentType="application/vnd.openxmlformats-officedocument.presentationml.slide+xml"/>
  <Override PartName="/ppt/slides/slide316.xml" ContentType="application/vnd.openxmlformats-officedocument.presentationml.slide+xml"/>
  <Override PartName="/ppt/slides/slide2535.xml" ContentType="application/vnd.openxmlformats-officedocument.presentationml.slide+xml"/>
  <Override PartName="/ppt/slides/slide3084.xml" ContentType="application/vnd.openxmlformats-officedocument.presentationml.slide+xml"/>
  <Override PartName="/ppt/slides/slide4734.xml" ContentType="application/vnd.openxmlformats-officedocument.presentationml.slide+xml"/>
  <Override PartName="/ppt/slides/slide5283.xml" ContentType="application/vnd.openxmlformats-officedocument.presentationml.slide+xml"/>
  <Override PartName="/ppt/slides/slide1478.xml" ContentType="application/vnd.openxmlformats-officedocument.presentationml.slide+xml"/>
  <Override PartName="/ppt/slides/slide2043.xml" ContentType="application/vnd.openxmlformats-officedocument.presentationml.slide+xml"/>
  <Override PartName="/ppt/slides/slide4242.xml" ContentType="application/vnd.openxmlformats-officedocument.presentationml.slide+xml"/>
  <Override PartName="/ppt/slides/slide5028.xml" ContentType="application/vnd.openxmlformats-officedocument.presentationml.slide+xml"/>
  <Override PartName="/ppt/slides/slide672.xml" ContentType="application/vnd.openxmlformats-officedocument.presentationml.slide+xml"/>
  <Override PartName="/ppt/slides/slide909.xml" ContentType="application/vnd.openxmlformats-officedocument.presentationml.slide+xml"/>
  <Override PartName="/ppt/slides/slide1002.xml" ContentType="application/vnd.openxmlformats-officedocument.presentationml.slide+xml"/>
  <Override PartName="/ppt/slides/slide1850.xml" ContentType="application/vnd.openxmlformats-officedocument.presentationml.slide+xml"/>
  <Override PartName="/ppt/slides/slide2891.xml" ContentType="application/vnd.openxmlformats-officedocument.presentationml.slide+xml"/>
  <Override PartName="/ppt/slides/slide3201.xml" ContentType="application/vnd.openxmlformats-officedocument.presentationml.slide+xml"/>
  <Override PartName="/ppt/slides/slide3677.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2144.xml" ContentType="application/vnd.openxmlformats-officedocument.presentationml.slide+xml"/>
  <Override PartName="/ppt/slides/slide2636.xml" ContentType="application/vnd.openxmlformats-officedocument.presentationml.slide+xml"/>
  <Override PartName="/ppt/slides/slide3185.xml" ContentType="application/vnd.openxmlformats-officedocument.presentationml.slide+xml"/>
  <Override PartName="/ppt/slides/slide4835.xml" ContentType="application/vnd.openxmlformats-officedocument.presentationml.slide+xml"/>
  <Override PartName="/ppt/slides/slide1103.xml" ContentType="application/vnd.openxmlformats-officedocument.presentationml.slide+xml"/>
  <Override PartName="/ppt/slides/slide1579.xml" ContentType="application/vnd.openxmlformats-officedocument.presentationml.slide+xml"/>
  <Override PartName="/ppt/slides/slide2992.xml" ContentType="application/vnd.openxmlformats-officedocument.presentationml.slide+xml"/>
  <Override PartName="/ppt/slides/slide3778.xml" ContentType="application/vnd.openxmlformats-officedocument.presentationml.slide+xml"/>
  <Override PartName="/ppt/slides/slide4343.xml" ContentType="application/vnd.openxmlformats-officedocument.presentationml.slide+xml"/>
  <Override PartName="/ppt/slides/slide5129.xml" ContentType="application/vnd.openxmlformats-officedocument.presentationml.slide+xml"/>
  <Override PartName="/ppt/slides/slide63.xml" ContentType="application/vnd.openxmlformats-officedocument.presentationml.slide+xml"/>
  <Override PartName="/ppt/slides/slide281.xml" ContentType="application/vnd.openxmlformats-officedocument.presentationml.slide+xml"/>
  <Override PartName="/ppt/slides/slide773.xml" ContentType="application/vnd.openxmlformats-officedocument.presentationml.slide+xml"/>
  <Override PartName="/ppt/slides/slide1087.xml" ContentType="application/vnd.openxmlformats-officedocument.presentationml.slide+xml"/>
  <Override PartName="/ppt/slides/slide1951.xml" ContentType="application/vnd.openxmlformats-officedocument.presentationml.slide+xml"/>
  <Override PartName="/ppt/slides/slide2737.xml" ContentType="application/vnd.openxmlformats-officedocument.presentationml.slide+xml"/>
  <Override PartName="/ppt/slides/slide3286.xml" ContentType="application/vnd.openxmlformats-officedocument.presentationml.slide+xml"/>
  <Override PartName="/ppt/slides/slide3302.xml" ContentType="application/vnd.openxmlformats-officedocument.presentationml.slide+xml"/>
  <Override PartName="/ppt/slides/slide518.xml" ContentType="application/vnd.openxmlformats-officedocument.presentationml.slide+xml"/>
  <Override PartName="/ppt/slides/slide2245.xml" ContentType="application/vnd.openxmlformats-officedocument.presentationml.slide+xml"/>
  <Override PartName="/ppt/slides/slide4936.xml" ContentType="application/vnd.openxmlformats-officedocument.presentationml.slide+xml"/>
  <Override PartName="/ppt/slides/slide874.xml" ContentType="application/vnd.openxmlformats-officedocument.presentationml.slide+xml"/>
  <Override PartName="/ppt/slides/slide1204.xml" ContentType="application/vnd.openxmlformats-officedocument.presentationml.slide+xml"/>
  <Override PartName="/ppt/slides/slide3403.xml" ContentType="application/vnd.openxmlformats-officedocument.presentationml.slide+xml"/>
  <Override PartName="/ppt/slides/slide3879.xml" ContentType="application/vnd.openxmlformats-officedocument.presentationml.slide+xml"/>
  <Override PartName="/ppt/slides/slide4444.xml" ContentType="application/vnd.openxmlformats-officedocument.presentationml.slide+xml"/>
  <Override PartName="/ppt/slides/slide382.xml" ContentType="application/vnd.openxmlformats-officedocument.presentationml.slide+xml"/>
  <Override PartName="/ppt/slides/slide619.xml" ContentType="application/vnd.openxmlformats-officedocument.presentationml.slide+xml"/>
  <Override PartName="/ppt/slides/slide1188.xml" ContentType="application/vnd.openxmlformats-officedocument.presentationml.slide+xml"/>
  <Override PartName="/ppt/slides/slide2838.xml" ContentType="application/vnd.openxmlformats-officedocument.presentationml.slide+xml"/>
  <Override PartName="/ppt/slides/slide3387.xml" ContentType="application/vnd.openxmlformats-officedocument.presentationml.slide+xml"/>
  <Override PartName="/ppt/slides/slide127.xml" ContentType="application/vnd.openxmlformats-officedocument.presentationml.slide+xml"/>
  <Override PartName="/ppt/slides/slide1560.xml" ContentType="application/vnd.openxmlformats-officedocument.presentationml.slide+xml"/>
  <Override PartName="/ppt/slides/slide2346.xml" ContentType="application/vnd.openxmlformats-officedocument.presentationml.slide+xml"/>
  <Override PartName="/ppt/slides/slide4545.xml" ContentType="application/vnd.openxmlformats-officedocument.presentationml.slide+xml"/>
  <Override PartName="/ppt/slides/slide5094.xml" ContentType="application/vnd.openxmlformats-officedocument.presentationml.slide+xml"/>
  <Override PartName="/ppt/slides/slide5110.xml" ContentType="application/vnd.openxmlformats-officedocument.presentationml.slide+xml"/>
  <Override PartName="/ppt/slides/slide975.xml" ContentType="application/vnd.openxmlformats-officedocument.presentationml.slide+xml"/>
  <Override PartName="/ppt/slides/slide1289.xml" ContentType="application/vnd.openxmlformats-officedocument.presentationml.slide+xml"/>
  <Override PartName="/ppt/slides/slide1305.xml" ContentType="application/vnd.openxmlformats-officedocument.presentationml.slide+xml"/>
  <Override PartName="/ppt/slides/slide3504.xml" ContentType="application/vnd.openxmlformats-officedocument.presentationml.slide+xml"/>
  <Override PartName="/ppt/slides/slide4053.xml" ContentType="application/vnd.openxmlformats-officedocument.presentationml.slide+xml"/>
  <Override PartName="/ppt/slides/slide483.xml" ContentType="application/vnd.openxmlformats-officedocument.presentationml.slide+xml"/>
  <Override PartName="/ppt/slides/slide1661.xml" ContentType="application/vnd.openxmlformats-officedocument.presentationml.slide+xml"/>
  <Override PartName="/ppt/slides/slide2939.xml" ContentType="application/vnd.openxmlformats-officedocument.presentationml.slide+xml"/>
  <Override PartName="/ppt/slides/slide3012.xml" ContentType="application/vnd.openxmlformats-officedocument.presentationml.slide+xml"/>
  <Override PartName="/ppt/slides/slide3488.xml" ContentType="application/vnd.openxmlformats-officedocument.presentationml.slide+xml"/>
  <Override PartName="/ppt/slides/slide5211.xml" ContentType="application/vnd.openxmlformats-officedocument.presentationml.slide+xml"/>
  <Override PartName="/ppt/slides/slide228.xml" ContentType="application/vnd.openxmlformats-officedocument.presentationml.slide+xml"/>
  <Override PartName="/ppt/slides/slide1406.xml" ContentType="application/vnd.openxmlformats-officedocument.presentationml.slide+xml"/>
  <Override PartName="/ppt/slides/slide2447.xml" ContentType="application/vnd.openxmlformats-officedocument.presentationml.slide+xml"/>
  <Override PartName="/ppt/slides/slide3860.xml" ContentType="application/vnd.openxmlformats-officedocument.presentationml.slide+xml"/>
  <Override PartName="/ppt/slides/slide4646.xml" ContentType="application/vnd.openxmlformats-officedocument.presentationml.slide+xml"/>
  <Override PartName="/ppt/slides/slide5195.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s/slide3589.xml" ContentType="application/vnd.openxmlformats-officedocument.presentationml.slide+xml"/>
  <Override PartName="/ppt/slides/slide3605.xml" ContentType="application/vnd.openxmlformats-officedocument.presentationml.slide+xml"/>
  <Override PartName="/ppt/slides/slide4154.xml" ContentType="application/vnd.openxmlformats-officedocument.presentationml.slide+xml"/>
  <Override PartName="/ppt/slides/slide329.xml" ContentType="application/vnd.openxmlformats-officedocument.presentationml.slide+xml"/>
  <Override PartName="/ppt/slides/slide1762.xml" ContentType="application/vnd.openxmlformats-officedocument.presentationml.slide+xml"/>
  <Override PartName="/ppt/slides/slide2548.xml" ContentType="application/vnd.openxmlformats-officedocument.presentationml.slide+xml"/>
  <Override PartName="/ppt/slides/slide3097.xml" ContentType="application/vnd.openxmlformats-officedocument.presentationml.slide+xml"/>
  <Override PartName="/ppt/slides/slide3113.xml" ContentType="application/vnd.openxmlformats-officedocument.presentationml.slide+xml"/>
  <Override PartName="/ppt/slides/slide3961.xml" ContentType="application/vnd.openxmlformats-officedocument.presentationml.slide+xml"/>
  <Override PartName="/ppt/slides/slide5312.xml" ContentType="application/vnd.openxmlformats-officedocument.presentationml.slide+xml"/>
  <Override PartName="/ppt/slides/slide701.xml" ContentType="application/vnd.openxmlformats-officedocument.presentationml.slide+xml"/>
  <Override PartName="/ppt/slides/slide1270.xml" ContentType="application/vnd.openxmlformats-officedocument.presentationml.slide+xml"/>
  <Override PartName="/ppt/slides/slide1507.xml" ContentType="application/vnd.openxmlformats-officedocument.presentationml.slide+xml"/>
  <Override PartName="/ppt/slides/slide2056.xml" ContentType="application/vnd.openxmlformats-officedocument.presentationml.slide+xml"/>
  <Override PartName="/ppt/slides/slide2920.xml" ContentType="application/vnd.openxmlformats-officedocument.presentationml.slide+xml"/>
  <Override PartName="/ppt/slides/slide3706.xml" ContentType="application/vnd.openxmlformats-officedocument.presentationml.slide+xml"/>
  <Override PartName="/ppt/slides/slide4255.xml" ContentType="application/vnd.openxmlformats-officedocument.presentationml.slide+xml"/>
  <Override PartName="/ppt/slides/slide4747.xml" ContentType="application/vnd.openxmlformats-officedocument.presentationml.slide+xml"/>
  <Override PartName="/ppt/slides/slide5296.xml" ContentType="application/vnd.openxmlformats-officedocument.presentationml.slide+xml"/>
  <Override PartName="/ppt/slides/slide685.xml" ContentType="application/vnd.openxmlformats-officedocument.presentationml.slide+xml"/>
  <Override PartName="/ppt/slides/slide1015.xml" ContentType="application/vnd.openxmlformats-officedocument.presentationml.slide+xml"/>
  <Override PartName="/ppt/slides/slide3214.xml" ContentType="application/vnd.openxmlformats-officedocument.presentationml.slide+xml"/>
  <Override PartName="/ppt/slides/slide193.xml" ContentType="application/vnd.openxmlformats-officedocument.presentationml.slide+xml"/>
  <Override PartName="/ppt/slides/slide1863.xml" ContentType="application/vnd.openxmlformats-officedocument.presentationml.slide+xml"/>
  <Override PartName="/ppt/slides/slide2649.xml" ContentType="application/vnd.openxmlformats-officedocument.presentationml.slide+xml"/>
  <Override PartName="/ppt/slides/slide3198.xml" ContentType="application/vnd.openxmlformats-officedocument.presentationml.slide+xml"/>
  <Override PartName="/ppt/slides/slide4848.xml" ContentType="application/vnd.openxmlformats-officedocument.presentationml.slide+xml"/>
  <Override PartName="/ppt/slides/slide802.xml" ContentType="application/vnd.openxmlformats-officedocument.presentationml.slide+xml"/>
  <Override PartName="/ppt/slides/slide1371.xml" ContentType="application/vnd.openxmlformats-officedocument.presentationml.slide+xml"/>
  <Override PartName="/ppt/slides/slide1608.xml" ContentType="application/vnd.openxmlformats-officedocument.presentationml.slide+xml"/>
  <Override PartName="/ppt/slides/slide2157.xml" ContentType="application/vnd.openxmlformats-officedocument.presentationml.slide+xml"/>
  <Override PartName="/ppt/slides/slide3570.xml" ContentType="application/vnd.openxmlformats-officedocument.presentationml.slide+xml"/>
  <Override PartName="/ppt/slides/slide3807.xml" ContentType="application/vnd.openxmlformats-officedocument.presentationml.slide+xml"/>
  <Override PartName="/ppt/slides/slide4356.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786.xml" ContentType="application/vnd.openxmlformats-officedocument.presentationml.slide+xml"/>
  <Override PartName="/ppt/slides/slide1116.xml" ContentType="application/vnd.openxmlformats-officedocument.presentationml.slide+xml"/>
  <Override PartName="/ppt/slides/slide1964.xml" ContentType="application/vnd.openxmlformats-officedocument.presentationml.slide+xml"/>
  <Override PartName="/ppt/slides/slide3315.xml" ContentType="application/vnd.openxmlformats-officedocument.presentationml.slide+xml"/>
  <Override PartName="/ppt/slides/slide294.xml" ContentType="application/vnd.openxmlformats-officedocument.presentationml.slide+xml"/>
  <Override PartName="/ppt/slides/slide1472.xml" ContentType="application/vnd.openxmlformats-officedocument.presentationml.slide+xml"/>
  <Override PartName="/ppt/slides/slide1709.xml" ContentType="application/vnd.openxmlformats-officedocument.presentationml.slide+xml"/>
  <Override PartName="/ppt/slides/slide2258.xml" ContentType="application/vnd.openxmlformats-officedocument.presentationml.slide+xml"/>
  <Override PartName="/ppt/slides/slide3299.xml" ContentType="application/vnd.openxmlformats-officedocument.presentationml.slide+xml"/>
  <Override PartName="/ppt/slides/slide4949.xml" ContentType="application/vnd.openxmlformats-officedocument.presentationml.slide+xml"/>
  <Override PartName="/ppt/slides/slide5022.xml" ContentType="application/vnd.openxmlformats-officedocument.presentationml.slide+xml"/>
  <Override PartName="/ppt/slides/slide903.xml" ContentType="application/vnd.openxmlformats-officedocument.presentationml.slide+xml"/>
  <Override PartName="/ppt/slides/slide1217.xml" ContentType="application/vnd.openxmlformats-officedocument.presentationml.slide+xml"/>
  <Override PartName="/ppt/slides/slide2630.xml" ContentType="application/vnd.openxmlformats-officedocument.presentationml.slide+xml"/>
  <Override PartName="/ppt/slides/slide3671.xml" ContentType="application/vnd.openxmlformats-officedocument.presentationml.slide+xml"/>
  <Override PartName="/ppt/slides/slide3908.xml" ContentType="application/vnd.openxmlformats-officedocument.presentationml.slide+xml"/>
  <Override PartName="/ppt/slides/slide4457.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887.xml" ContentType="application/vnd.openxmlformats-officedocument.presentationml.slide+xml"/>
  <Override PartName="/ppt/slides/slide3416.xml" ContentType="application/vnd.openxmlformats-officedocument.presentationml.slide+xml"/>
  <Override PartName="/ppt/slides/slide1573.xml" ContentType="application/vnd.openxmlformats-officedocument.presentationml.slide+xml"/>
  <Override PartName="/ppt/slides/slide2359.xml" ContentType="application/vnd.openxmlformats-officedocument.presentationml.slide+xml"/>
  <Override PartName="/ppt/slides/slide3772.xml" ContentType="application/vnd.openxmlformats-officedocument.presentationml.slide+xml"/>
  <Override PartName="/ppt/slides/slide4558.xml" ContentType="application/vnd.openxmlformats-officedocument.presentationml.slide+xml"/>
  <Override PartName="/ppt/slides/slide5123.xml" ContentType="application/vnd.openxmlformats-officedocument.presentationml.slide+xml"/>
  <Override PartName="/ppt/slides/slide512.xml" ContentType="application/vnd.openxmlformats-officedocument.presentationml.slide+xml"/>
  <Override PartName="/ppt/slides/slide988.xml" ContentType="application/vnd.openxmlformats-officedocument.presentationml.slide+xml"/>
  <Override PartName="/ppt/slides/slide1081.xml" ContentType="application/vnd.openxmlformats-officedocument.presentationml.slide+xml"/>
  <Override PartName="/ppt/slides/slide1318.xml" ContentType="application/vnd.openxmlformats-officedocument.presentationml.slide+xml"/>
  <Override PartName="/ppt/slides/slide2731.xml" ContentType="application/vnd.openxmlformats-officedocument.presentationml.slide+xml"/>
  <Override PartName="/ppt/slides/slide3280.xml" ContentType="application/vnd.openxmlformats-officedocument.presentationml.slide+xml"/>
  <Override PartName="/ppt/slides/slide3517.xml" ContentType="application/vnd.openxmlformats-officedocument.presentationml.slide+xml"/>
  <Override PartName="/ppt/slides/slide4066.xml" ContentType="application/vnd.openxmlformats-officedocument.presentationml.slide+xml"/>
  <Override PartName="/ppt/slides/slide496.xml" ContentType="application/vnd.openxmlformats-officedocument.presentationml.slide+xml"/>
  <Override PartName="/ppt/slides/slide3025.xml" ContentType="application/vnd.openxmlformats-officedocument.presentationml.slide+xml"/>
  <Override PartName="/ppt/slides/slide4930.xml" ContentType="application/vnd.openxmlformats-officedocument.presentationml.slide+xml"/>
  <Override PartName="/ppt/slides/slide1182.xml" ContentType="application/vnd.openxmlformats-officedocument.presentationml.slide+xml"/>
  <Override PartName="/ppt/slides/slide1674.xml" ContentType="application/vnd.openxmlformats-officedocument.presentationml.slide+xml"/>
  <Override PartName="/ppt/slides/slide3873.xml" ContentType="application/vnd.openxmlformats-officedocument.presentationml.slide+xml"/>
  <Override PartName="/ppt/slides/slide4659.xml" ContentType="application/vnd.openxmlformats-officedocument.presentationml.slide+xml"/>
  <Override PartName="/ppt/slides/slide5224.xml" ContentType="application/vnd.openxmlformats-officedocument.presentationml.slide+xml"/>
  <Override PartName="/ppt/slides/slide613.xml" ContentType="application/vnd.openxmlformats-officedocument.presentationml.slide+xml"/>
  <Override PartName="/ppt/slides/slide1419.xml" ContentType="application/vnd.openxmlformats-officedocument.presentationml.slide+xml"/>
  <Override PartName="/ppt/slides/slide2832.xml" ContentType="application/vnd.openxmlformats-officedocument.presentationml.slide+xml"/>
  <Override PartName="/ppt/slides/slide3381.xml" ContentType="application/vnd.openxmlformats-officedocument.presentationml.slide+xml"/>
  <Override PartName="/ppt/slides/slide3618.xml" ContentType="application/vnd.openxmlformats-officedocument.presentationml.slide+xml"/>
  <Override PartName="/ppt/slides/slide4167.xml" ContentType="application/vnd.openxmlformats-officedocument.presentationml.slide+xml"/>
  <Override PartName="/ppt/slides/slide121.xml" ContentType="application/vnd.openxmlformats-officedocument.presentationml.slide+xml"/>
  <Override PartName="/ppt/slides/slide597.xml" ContentType="application/vnd.openxmlformats-officedocument.presentationml.slide+xml"/>
  <Override PartName="/ppt/slides/slide1775.xml" ContentType="application/vnd.openxmlformats-officedocument.presentationml.slide+xml"/>
  <Override PartName="/ppt/slides/slide2340.xml" ContentType="application/vnd.openxmlformats-officedocument.presentationml.slide+xml"/>
  <Override PartName="/ppt/slides/slide3126.xml" ContentType="application/vnd.openxmlformats-officedocument.presentationml.slide+xml"/>
  <Override PartName="/ppt/slides/slide5325.xml" ContentType="application/vnd.openxmlformats-officedocument.presentationml.slide+xml"/>
  <Override PartName="/ppt/slides/slide1283.xml" ContentType="application/vnd.openxmlformats-officedocument.presentationml.slide+xml"/>
  <Override PartName="/ppt/slides/slide2069.xml" ContentType="application/vnd.openxmlformats-officedocument.presentationml.slide+xml"/>
  <Override PartName="/ppt/slides/slide3974.xml" ContentType="application/vnd.openxmlformats-officedocument.presentationml.slide+xml"/>
  <Override PartName="/ppt/slides/slide698.xml" ContentType="application/vnd.openxmlformats-officedocument.presentationml.slide+xml"/>
  <Override PartName="/ppt/slides/slide714.xml" ContentType="application/vnd.openxmlformats-officedocument.presentationml.slide+xml"/>
  <Override PartName="/ppt/slides/slide1028.xml" ContentType="application/vnd.openxmlformats-officedocument.presentationml.slide+xml"/>
  <Override PartName="/ppt/slides/slide2441.xml" ContentType="application/vnd.openxmlformats-officedocument.presentationml.slide+xml"/>
  <Override PartName="/ppt/slides/slide2933.xml" ContentType="application/vnd.openxmlformats-officedocument.presentationml.slide+xml"/>
  <Override PartName="/ppt/slides/slide3482.xml" ContentType="application/vnd.openxmlformats-officedocument.presentationml.slide+xml"/>
  <Override PartName="/ppt/slides/slide3719.xml" ContentType="application/vnd.openxmlformats-officedocument.presentationml.slide+xml"/>
  <Override PartName="/ppt/slides/slide4268.xml" ContentType="application/vnd.openxmlformats-officedocument.presentationml.slide+xml"/>
  <Override PartName="/ppt/slides/slide222.xml" ContentType="application/vnd.openxmlformats-officedocument.presentationml.slide+xml"/>
  <Override PartName="/ppt/slides/slide1400.xml" ContentType="application/vnd.openxmlformats-officedocument.presentationml.slide+xml"/>
  <Override PartName="/ppt/slides/slide1876.xml" ContentType="application/vnd.openxmlformats-officedocument.presentationml.slide+xml"/>
  <Override PartName="/ppt/slides/slide3227.xml" ContentType="application/vnd.openxmlformats-officedocument.presentationml.slide+xml"/>
  <Override PartName="/ppt/slides/slide4640.xml" ContentType="application/vnd.openxmlformats-officedocument.presentationml.slide+xml"/>
  <Override PartName="/ppt/slides/slide815.xml" ContentType="application/vnd.openxmlformats-officedocument.presentationml.slide+xml"/>
  <Override PartName="/ppt/slides/slide1384.xml" ContentType="application/vnd.openxmlformats-officedocument.presentationml.slide+xml"/>
  <Override PartName="/ppt/slides/slide3583.xml" ContentType="application/vnd.openxmlformats-officedocument.presentationml.slide+xml"/>
  <Override PartName="/ppt/slides/slide4369.xml" ContentType="application/vnd.openxmlformats-officedocument.presentationml.slide+xml"/>
  <Override PartName="/ppt/slides/slide89.xml" ContentType="application/vnd.openxmlformats-officedocument.presentationml.slide+xml"/>
  <Override PartName="/ppt/slides/slide323.xml" ContentType="application/vnd.openxmlformats-officedocument.presentationml.slide+xml"/>
  <Override PartName="/ppt/slides/slide799.xml" ContentType="application/vnd.openxmlformats-officedocument.presentationml.slide+xml"/>
  <Override PartName="/ppt/slides/slide1129.xml" ContentType="application/vnd.openxmlformats-officedocument.presentationml.slide+xml"/>
  <Override PartName="/ppt/slides/slide2542.xml" ContentType="application/vnd.openxmlformats-officedocument.presentationml.slide+xml"/>
  <Override PartName="/ppt/slides/slide3091.xml" ContentType="application/vnd.openxmlformats-officedocument.presentationml.slide+xml"/>
  <Override PartName="/ppt/slides/slide3328.xml" ContentType="application/vnd.openxmlformats-officedocument.presentationml.slide+xml"/>
  <Override PartName="/ppt/slides/slide4741.xml" ContentType="application/vnd.openxmlformats-officedocument.presentationml.slide+xml"/>
  <Override PartName="/ppt/slides/slide5290.xml" ContentType="application/vnd.openxmlformats-officedocument.presentationml.slide+xml"/>
  <Override PartName="/ppt/slides/slide1501.xml" ContentType="application/vnd.openxmlformats-officedocument.presentationml.slide+xml"/>
  <Override PartName="/ppt/slides/slide1977.xml" ContentType="application/vnd.openxmlformats-officedocument.presentationml.slide+xml"/>
  <Override PartName="/ppt/slides/slide2050.xml" ContentType="application/vnd.openxmlformats-officedocument.presentationml.slide+xml"/>
  <Override PartName="/ppt/slides/slide3700.xml" ContentType="application/vnd.openxmlformats-officedocument.presentationml.slide+xml"/>
  <Override PartName="/ppt/slides/slide5035.xml" ContentType="application/vnd.openxmlformats-officedocument.presentationml.slide+xml"/>
  <Override PartName="/ppt/slides/slide916.xml" ContentType="application/vnd.openxmlformats-officedocument.presentationml.slide+xml"/>
  <Override PartName="/ppt/slides/slide1485.xml" ContentType="application/vnd.openxmlformats-officedocument.presentationml.slide+xml"/>
  <Override PartName="/ppt/slides/slide3684.xml" ContentType="application/vnd.openxmlformats-officedocument.presentationml.slide+xml"/>
  <Override PartName="/ppt/slides/slide424.xml" ContentType="application/vnd.openxmlformats-officedocument.presentationml.slide+xml"/>
  <Override PartName="/ppt/slides/slide2643.xml" ContentType="application/vnd.openxmlformats-officedocument.presentationml.slide+xml"/>
  <Override PartName="/ppt/slides/slide3192.xml" ContentType="application/vnd.openxmlformats-officedocument.presentationml.slide+xml"/>
  <Override PartName="/ppt/slides/slide3429.xml" ContentType="application/vnd.openxmlformats-officedocument.presentationml.slide+xml"/>
  <Override PartName="/ppt/slides/slide4842.xml" ContentType="application/vnd.openxmlformats-officedocument.presentationml.slide+xml"/>
  <Override PartName="/ppt/slides/slide1110.xml" ContentType="application/vnd.openxmlformats-officedocument.presentationml.slide+xml"/>
  <Override PartName="/ppt/slides/slide1586.xml" ContentType="application/vnd.openxmlformats-officedocument.presentationml.slide+xml"/>
  <Override PartName="/ppt/slides/slide1602.xml" ContentType="application/vnd.openxmlformats-officedocument.presentationml.slide+xml"/>
  <Override PartName="/ppt/slides/slide2151.xml" ContentType="application/vnd.openxmlformats-officedocument.presentationml.slide+xml"/>
  <Override PartName="/ppt/slides/slide3801.xml" ContentType="application/vnd.openxmlformats-officedocument.presentationml.slide+xml"/>
  <Override PartName="/ppt/slides/slide4350.xml" ContentType="application/vnd.openxmlformats-officedocument.presentationml.slide+xml"/>
  <Override PartName="/ppt/slides/slide5136.xml" ContentType="application/vnd.openxmlformats-officedocument.presentationml.slide+xml"/>
  <Override PartName="/ppt/slides/slide70.xml" ContentType="application/vnd.openxmlformats-officedocument.presentationml.slide+xml"/>
  <Override PartName="/ppt/slides/slide780.xml" ContentType="application/vnd.openxmlformats-officedocument.presentationml.slide+xml"/>
  <Override PartName="/ppt/slides/slide1094.xml" ContentType="application/vnd.openxmlformats-officedocument.presentationml.slide+xml"/>
  <Override PartName="/ppt/slides/slide2744.xml" ContentType="application/vnd.openxmlformats-officedocument.presentationml.slide+xml"/>
  <Override PartName="/ppt/slides/slide3293.xml" ContentType="application/vnd.openxmlformats-officedocument.presentationml.slide+xml"/>
  <Override PartName="/ppt/slides/slide3785.xml" ContentType="application/vnd.openxmlformats-officedocument.presentationml.slide+xml"/>
  <Override PartName="/ppt/slides/slide525.xml" ContentType="application/vnd.openxmlformats-officedocument.presentationml.slide+xml"/>
  <Override PartName="/ppt/slides/slide1703.xml" ContentType="application/vnd.openxmlformats-officedocument.presentationml.slide+xml"/>
  <Override PartName="/ppt/slides/slide2252.xml" ContentType="application/vnd.openxmlformats-officedocument.presentationml.slide+xml"/>
  <Override PartName="/ppt/slides/slide3038.xml" ContentType="application/vnd.openxmlformats-officedocument.presentationml.slide+xml"/>
  <Override PartName="/ppt/slides/slide4079.xml" ContentType="application/vnd.openxmlformats-officedocument.presentationml.slide+xml"/>
  <Override PartName="/ppt/slides/slide4943.xml" ContentType="application/vnd.openxmlformats-officedocument.presentationml.slide+xml"/>
  <Override PartName="/ppt/slides/slide881.xml" ContentType="application/vnd.openxmlformats-officedocument.presentationml.slide+xml"/>
  <Override PartName="/ppt/slides/slide1211.xml" ContentType="application/vnd.openxmlformats-officedocument.presentationml.slide+xml"/>
  <Override PartName="/ppt/slides/slide1687.xml" ContentType="application/vnd.openxmlformats-officedocument.presentationml.slide+xml"/>
  <Override PartName="/ppt/slides/slide3410.xml" ContentType="application/vnd.openxmlformats-officedocument.presentationml.slide+xml"/>
  <Override PartName="/ppt/slides/slide3886.xml" ContentType="application/vnd.openxmlformats-officedocument.presentationml.slide+xml"/>
  <Override PartName="/ppt/slides/slide3902.xml" ContentType="application/vnd.openxmlformats-officedocument.presentationml.slide+xml"/>
  <Override PartName="/ppt/slides/slide4451.xml" ContentType="application/vnd.openxmlformats-officedocument.presentationml.slide+xml"/>
  <Override PartName="/ppt/slides/slide5237.xml" ContentType="application/vnd.openxmlformats-officedocument.presentationml.slide+xml"/>
  <Override PartName="/ppt/slides/slide626.xml" ContentType="application/vnd.openxmlformats-officedocument.presentationml.slide+xml"/>
  <Override PartName="/ppt/slides/slide1195.xml" ContentType="application/vnd.openxmlformats-officedocument.presentationml.slide+xml"/>
  <Override PartName="/ppt/slides/slide2845.xml" ContentType="application/vnd.openxmlformats-officedocument.presentationml.slide+xml"/>
  <Override PartName="/ppt/slides/slide3394.xml" ContentType="application/vnd.openxmlformats-officedocument.presentationml.slide+xml"/>
  <Override PartName="/ppt/slides/slide134.xml" ContentType="application/vnd.openxmlformats-officedocument.presentationml.slide+xml"/>
  <Override PartName="/ppt/slides/slide1804.xml" ContentType="application/vnd.openxmlformats-officedocument.presentationml.slide+xml"/>
  <Override PartName="/ppt/slides/slide2353.xml" ContentType="application/vnd.openxmlformats-officedocument.presentationml.slide+xml"/>
  <Override PartName="/ppt/slides/slide3139.xml" ContentType="application/vnd.openxmlformats-officedocument.presentationml.slide+xml"/>
  <Override PartName="/ppt/slides/slide4552.xml" ContentType="application/vnd.openxmlformats-officedocument.presentationml.slide+xml"/>
  <Override PartName="/ppt/slides/slide5338.xml" ContentType="application/vnd.openxmlformats-officedocument.presentationml.slide+xml"/>
  <Override PartName="/ppt/slides/slide982.xml" ContentType="application/vnd.openxmlformats-officedocument.presentationml.slide+xml"/>
  <Override PartName="/ppt/slides/slide1296.xml" ContentType="application/vnd.openxmlformats-officedocument.presentationml.slide+xml"/>
  <Override PartName="/ppt/slides/slide1312.xml" ContentType="application/vnd.openxmlformats-officedocument.presentationml.slide+xml"/>
  <Override PartName="/ppt/slides/slide1788.xml" ContentType="application/vnd.openxmlformats-officedocument.presentationml.slide+xml"/>
  <Override PartName="/ppt/slides/slide3511.xml" ContentType="application/vnd.openxmlformats-officedocument.presentationml.slide+xml"/>
  <Override PartName="/ppt/slides/slide3987.xml" ContentType="application/vnd.openxmlformats-officedocument.presentationml.slide+xml"/>
  <Override PartName="/ppt/slides/slide4060.xml" ContentType="application/vnd.openxmlformats-officedocument.presentationml.slide+xml"/>
  <Override PartName="/ppt/slides/slide17.xml" ContentType="application/vnd.openxmlformats-officedocument.presentationml.slide+xml"/>
  <Override PartName="/ppt/slides/slide490.xml" ContentType="application/vnd.openxmlformats-officedocument.presentationml.slide+xml"/>
  <Override PartName="/ppt/slides/slide727.xml" ContentType="application/vnd.openxmlformats-officedocument.presentationml.slide+xml"/>
  <Override PartName="/ppt/slides/slide2946.xml" ContentType="application/vnd.openxmlformats-officedocument.presentationml.slide+xml"/>
  <Override PartName="/ppt/slides/slide3495.xml" ContentType="application/vnd.openxmlformats-officedocument.presentationml.slide+xml"/>
  <Override PartName="/ppt/slides/slide235.xml" ContentType="application/vnd.openxmlformats-officedocument.presentationml.slide+xml"/>
  <Override PartName="/ppt/slides/slide1413.xml" ContentType="application/vnd.openxmlformats-officedocument.presentationml.slide+xml"/>
  <Override PartName="/ppt/slides/slide1889.xml" ContentType="application/vnd.openxmlformats-officedocument.presentationml.slide+xml"/>
  <Override PartName="/ppt/slides/slide1905.xml" ContentType="application/vnd.openxmlformats-officedocument.presentationml.slide+xml"/>
  <Override PartName="/ppt/slides/slide2454.xml" ContentType="application/vnd.openxmlformats-officedocument.presentationml.slide+xml"/>
  <Override PartName="/ppt/slides/slide4653.xml" ContentType="application/vnd.openxmlformats-officedocument.presentationml.slide+xml"/>
  <Override PartName="/ppt/slides/slide1397.xml" ContentType="application/vnd.openxmlformats-officedocument.presentationml.slide+xml"/>
  <Override PartName="/ppt/slides/slide3612.xml" ContentType="application/vnd.openxmlformats-officedocument.presentationml.slide+xml"/>
  <Override PartName="/ppt/slides/slide4161.xml" ContentType="application/vnd.openxmlformats-officedocument.presentationml.slide+xml"/>
  <Override PartName="/ppt/slides/slide591.xml" ContentType="application/vnd.openxmlformats-officedocument.presentationml.slide+xml"/>
  <Override PartName="/ppt/slides/slide828.xml" ContentType="application/vnd.openxmlformats-officedocument.presentationml.slide+xml"/>
  <Override PartName="/ppt/slides/slide2555.xml" ContentType="application/vnd.openxmlformats-officedocument.presentationml.slide+xml"/>
  <Override PartName="/ppt/slides/slide3120.xml" ContentType="application/vnd.openxmlformats-officedocument.presentationml.slide+xml"/>
  <Override PartName="/ppt/slides/slide3596.xml" ContentType="application/vnd.openxmlformats-officedocument.presentationml.slide+xml"/>
  <Override PartName="/ppt/slides/slide336.xml" ContentType="application/vnd.openxmlformats-officedocument.presentationml.slide+xml"/>
  <Override PartName="/ppt/slides/slide1514.xml" ContentType="application/vnd.openxmlformats-officedocument.presentationml.slide+xml"/>
  <Override PartName="/ppt/slides/slide2063.xml" ContentType="application/vnd.openxmlformats-officedocument.presentationml.slide+xml"/>
  <Override PartName="/ppt/slides/slide4754.xml" ContentType="application/vnd.openxmlformats-officedocument.presentationml.slide+xml"/>
  <Override PartName="/ppt/slides/slide692.xml" ContentType="application/vnd.openxmlformats-officedocument.presentationml.slide+xml"/>
  <Override PartName="/ppt/slides/slide929.xml" ContentType="application/vnd.openxmlformats-officedocument.presentationml.slide+xml"/>
  <Override PartName="/ppt/slides/slide1022.xml" ContentType="application/vnd.openxmlformats-officedocument.presentationml.slide+xml"/>
  <Override PartName="/ppt/slides/slide1498.xml" ContentType="application/vnd.openxmlformats-officedocument.presentationml.slide+xml"/>
  <Override PartName="/ppt/slides/slide3221.xml" ContentType="application/vnd.openxmlformats-officedocument.presentationml.slide+xml"/>
  <Override PartName="/ppt/slides/slide3697.xml" ContentType="application/vnd.openxmlformats-officedocument.presentationml.slide+xml"/>
  <Override PartName="/ppt/slides/slide3713.xml" ContentType="application/vnd.openxmlformats-officedocument.presentationml.slide+xml"/>
  <Override PartName="/ppt/slides/slide4262.xml" ContentType="application/vnd.openxmlformats-officedocument.presentationml.slide+xml"/>
  <Override PartName="/ppt/slides/slide5048.xml" ContentType="application/vnd.openxmlformats-officedocument.presentationml.slide+xml"/>
  <Override PartName="/ppt/slides/slide437.xml" ContentType="application/vnd.openxmlformats-officedocument.presentationml.slide+xml"/>
  <Override PartName="/ppt/slides/slide1870.xml" ContentType="application/vnd.openxmlformats-officedocument.presentationml.slide+xml"/>
  <Override PartName="/ppt/slides/slide2656.xml" ContentType="application/vnd.openxmlformats-officedocument.presentationml.slide+xml"/>
  <Override PartName="/ppt/slides/slide4007.xml" ContentType="application/vnd.openxmlformats-officedocument.presentationml.slide+xml"/>
  <Override PartName="/ppt/slides/slide4855.xml" ContentType="application/vnd.openxmlformats-officedocument.presentationml.slide+xml"/>
  <Override PartName="/ppt/slides/slide1615.xml" ContentType="application/vnd.openxmlformats-officedocument.presentationml.slide+xml"/>
  <Override PartName="/ppt/slides/slide2164.xml" ContentType="application/vnd.openxmlformats-officedocument.presentationml.slide+xml"/>
  <Override PartName="/ppt/slides/slide3814.xml" ContentType="application/vnd.openxmlformats-officedocument.presentationml.slide+xml"/>
  <Override PartName="/ppt/slides/slide4363.xml" ContentType="application/vnd.openxmlformats-officedocument.presentationml.slide+xml"/>
  <Override PartName="/ppt/slides/slide5149.xml" ContentType="application/vnd.openxmlformats-officedocument.presentationml.slide+xml"/>
  <Override PartName="/ppt/slides/slide83.xml" ContentType="application/vnd.openxmlformats-officedocument.presentationml.slide+xml"/>
  <Override PartName="/ppt/slides/slide793.xml" ContentType="application/vnd.openxmlformats-officedocument.presentationml.slide+xml"/>
  <Override PartName="/ppt/slides/slide1123.xml" ContentType="application/vnd.openxmlformats-officedocument.presentationml.slide+xml"/>
  <Override PartName="/ppt/slides/slide1599.xml" ContentType="application/vnd.openxmlformats-officedocument.presentationml.slide+xml"/>
  <Override PartName="/ppt/slides/slide3322.xml" ContentType="application/vnd.openxmlformats-officedocument.presentationml.slide+xml"/>
  <Override PartName="/ppt/slides/slide3798.xml" ContentType="application/vnd.openxmlformats-officedocument.presentationml.slide+xml"/>
  <Override PartName="/ppt/slides/slide4108.xml" ContentType="application/vnd.openxmlformats-officedocument.presentationml.slide+xml"/>
  <Override PartName="/ppt/slides/slide538.xml" ContentType="application/vnd.openxmlformats-officedocument.presentationml.slide+xml"/>
  <Override PartName="/ppt/slides/slide1971.xml" ContentType="application/vnd.openxmlformats-officedocument.presentationml.slide+xml"/>
  <Override PartName="/ppt/slides/slide2757.xml" ContentType="application/vnd.openxmlformats-officedocument.presentationml.slide+xml"/>
  <Override PartName="/ppt/slides/slide4956.xml" ContentType="application/vnd.openxmlformats-officedocument.presentationml.slide+xml"/>
  <Override PartName="/ppt/slides/slide910.xml" ContentType="application/vnd.openxmlformats-officedocument.presentationml.slide+xml"/>
  <Override PartName="/ppt/slides/slide1224.xml" ContentType="application/vnd.openxmlformats-officedocument.presentationml.slide+xml"/>
  <Override PartName="/ppt/slides/slide1716.xml" ContentType="application/vnd.openxmlformats-officedocument.presentationml.slide+xml"/>
  <Override PartName="/ppt/slides/slide2265.xml" ContentType="application/vnd.openxmlformats-officedocument.presentationml.slide+xml"/>
  <Override PartName="/ppt/slides/slide3915.xml" ContentType="application/vnd.openxmlformats-officedocument.presentationml.slide+xml"/>
  <Override PartName="/ppt/slides/slide4464.xml" ContentType="application/vnd.openxmlformats-officedocument.presentationml.slide+xml"/>
  <Override PartName="/ppt/slides/slide894.xml" ContentType="application/vnd.openxmlformats-officedocument.presentationml.slide+xml"/>
  <Override PartName="/ppt/slides/slide2858.xml" ContentType="application/vnd.openxmlformats-officedocument.presentationml.slide+xml"/>
  <Override PartName="/ppt/slides/slide3423.xml" ContentType="application/vnd.openxmlformats-officedocument.presentationml.slide+xml"/>
  <Override PartName="/ppt/slides/slide3899.xml" ContentType="application/vnd.openxmlformats-officedocument.presentationml.slide+xml"/>
  <Override PartName="/ppt/slides/slide4209.xml" ContentType="application/vnd.openxmlformats-officedocument.presentationml.slide+xml"/>
  <Override PartName="/ppt/slides/slide147.xml" ContentType="application/vnd.openxmlformats-officedocument.presentationml.slide+xml"/>
  <Override PartName="/ppt/slides/slide639.xml" ContentType="application/vnd.openxmlformats-officedocument.presentationml.slide+xml"/>
  <Override PartName="/ppt/slides/slide1580.xml" ContentType="application/vnd.openxmlformats-officedocument.presentationml.slide+xml"/>
  <Override PartName="/ppt/slides/slide1817.xml" ContentType="application/vnd.openxmlformats-officedocument.presentationml.slide+xml"/>
  <Override PartName="/ppt/slides/slide2366.xml" ContentType="application/vnd.openxmlformats-officedocument.presentationml.slide+xml"/>
  <Override PartName="/ppt/slides/slide5130.xml" ContentType="application/vnd.openxmlformats-officedocument.presentationml.slide+xml"/>
  <Override PartName="/ppt/slides/slide995.xml" ContentType="application/vnd.openxmlformats-officedocument.presentationml.slide+xml"/>
  <Override PartName="/ppt/slides/slide1325.xml" ContentType="application/vnd.openxmlformats-officedocument.presentationml.slide+xml"/>
  <Override PartName="/ppt/slides/slide3524.xml" ContentType="application/vnd.openxmlformats-officedocument.presentationml.slide+xml"/>
  <Override PartName="/ppt/slides/slide4073.xml" ContentType="application/vnd.openxmlformats-officedocument.presentationml.slide+xml"/>
  <Override PartName="/ppt/slides/slide4565.xml" ContentType="application/vnd.openxmlformats-officedocument.presentationml.slide+xml"/>
  <Override PartName="/ppt/slides/slide2959.xml" ContentType="application/vnd.openxmlformats-officedocument.presentationml.slide+xml"/>
  <Override PartName="/ppt/slides/slide3032.xml" ContentType="application/vnd.openxmlformats-officedocument.presentationml.slide+xml"/>
  <Override PartName="/ppt/slides/slide5.xml" ContentType="application/vnd.openxmlformats-officedocument.presentationml.slide+xml"/>
  <Override PartName="/ppt/slides/slide248.xml" ContentType="application/vnd.openxmlformats-officedocument.presentationml.slide+xml"/>
  <Override PartName="/ppt/slides/slide1681.xml" ContentType="application/vnd.openxmlformats-officedocument.presentationml.slide+xml"/>
  <Override PartName="/ppt/slides/slide1918.xml" ContentType="application/vnd.openxmlformats-officedocument.presentationml.slide+xml"/>
  <Override PartName="/ppt/slides/slide2467.xml" ContentType="application/vnd.openxmlformats-officedocument.presentationml.slide+xml"/>
  <Override PartName="/ppt/slides/slide3880.xml" ContentType="application/vnd.openxmlformats-officedocument.presentationml.slide+xml"/>
  <Override PartName="/ppt/slides/slide4666.xml" ContentType="application/vnd.openxmlformats-officedocument.presentationml.slide+xml"/>
  <Override PartName="/ppt/slides/slide5231.xml" ContentType="application/vnd.openxmlformats-officedocument.presentationml.slide+xml"/>
  <Override PartName="/ppt/slides/slide620.xml" ContentType="application/vnd.openxmlformats-officedocument.presentationml.slide+xml"/>
  <Override PartName="/ppt/slides/slide1426.xml" ContentType="application/vnd.openxmlformats-officedocument.presentationml.slide+xml"/>
  <Override PartName="/ppt/slides/slide3625.xml" ContentType="application/vnd.openxmlformats-officedocument.presentationml.slide+xml"/>
  <Override PartName="/ppt/slides/slide4174.xml" ContentType="application/vnd.openxmlformats-officedocument.presentationml.slide+xml"/>
  <Override PartName="/ppt/slides/slide1782.xml" ContentType="application/vnd.openxmlformats-officedocument.presentationml.slide+xml"/>
  <Override PartName="/ppt/slides/slide3133.xml" ContentType="application/vnd.openxmlformats-officedocument.presentationml.slide+xml"/>
  <Override PartName="/ppt/slides/slide5332.xml" ContentType="application/vnd.openxmlformats-officedocument.presentationml.slide+xml"/>
  <Override PartName="/ppt/slides/slide349.xml" ContentType="application/vnd.openxmlformats-officedocument.presentationml.slide+xml"/>
  <Override PartName="/ppt/slides/slide1290.xml" ContentType="application/vnd.openxmlformats-officedocument.presentationml.slide+xml"/>
  <Override PartName="/ppt/slides/slide1527.xml" ContentType="application/vnd.openxmlformats-officedocument.presentationml.slide+xml"/>
  <Override PartName="/ppt/slides/slide2076.xml" ContentType="application/vnd.openxmlformats-officedocument.presentationml.slide+xml"/>
  <Override PartName="/ppt/slides/slide2568.xml" ContentType="application/vnd.openxmlformats-officedocument.presentationml.slide+xml"/>
  <Override PartName="/ppt/slides/slide3981.xml" ContentType="application/vnd.openxmlformats-officedocument.presentationml.slide+xml"/>
  <Override PartName="/ppt/slides/slide4767.xml" ContentType="application/vnd.openxmlformats-officedocument.presentationml.slide+xml"/>
  <Override PartName="/ppt/slides/slide11.xml" ContentType="application/vnd.openxmlformats-officedocument.presentationml.slide+xml"/>
  <Override PartName="/ppt/slides/slide721.xml" ContentType="application/vnd.openxmlformats-officedocument.presentationml.slide+xml"/>
  <Override PartName="/ppt/slides/slide1035.xml" ContentType="application/vnd.openxmlformats-officedocument.presentationml.slide+xml"/>
  <Override PartName="/ppt/slides/slide2940.xml" ContentType="application/vnd.openxmlformats-officedocument.presentationml.slide+xml"/>
  <Override PartName="/ppt/slides/slide3726.xml" ContentType="application/vnd.openxmlformats-officedocument.presentationml.slide+xml"/>
  <Override PartName="/ppt/slides/slide4275.xml" ContentType="application/vnd.openxmlformats-officedocument.presentationml.slide+xml"/>
  <Override PartName="/ppt/slides/slide1883.xml" ContentType="application/vnd.openxmlformats-officedocument.presentationml.slide+xml"/>
  <Override PartName="/ppt/slides/slide2669.xml" ContentType="application/vnd.openxmlformats-officedocument.presentationml.slide+xml"/>
  <Override PartName="/ppt/slides/slide3234.xml" ContentType="application/vnd.openxmlformats-officedocument.presentationml.slide+xml"/>
  <Override PartName="/ppt/slideLayouts/slideLayout10.xml" ContentType="application/vnd.openxmlformats-officedocument.presentationml.slideLayout+xml"/>
  <Override PartName="/ppt/slides/slide1391.xml" ContentType="application/vnd.openxmlformats-officedocument.presentationml.slide+xml"/>
  <Override PartName="/ppt/slides/slide1628.xml" ContentType="application/vnd.openxmlformats-officedocument.presentationml.slide+xml"/>
  <Override PartName="/ppt/slides/slide2177.xml" ContentType="application/vnd.openxmlformats-officedocument.presentationml.slide+xml"/>
  <Override PartName="/ppt/slides/slide3590.xml" ContentType="application/vnd.openxmlformats-officedocument.presentationml.slide+xml"/>
  <Override PartName="/ppt/slides/slide4868.xml" ContentType="application/vnd.openxmlformats-officedocument.presentationml.slide+xml"/>
  <Override PartName="/ppt/slides/slide96.xml" ContentType="application/vnd.openxmlformats-officedocument.presentationml.slide+xml"/>
  <Override PartName="/ppt/slides/slide330.xml" ContentType="application/vnd.openxmlformats-officedocument.presentationml.slide+xml"/>
  <Override PartName="/ppt/slides/slide822.xml" ContentType="application/vnd.openxmlformats-officedocument.presentationml.slide+xml"/>
  <Override PartName="/ppt/slides/slide1136.xml" ContentType="application/vnd.openxmlformats-officedocument.presentationml.slide+xml"/>
  <Override PartName="/ppt/slides/slide3335.xml" ContentType="application/vnd.openxmlformats-officedocument.presentationml.slide+xml"/>
  <Override PartName="/ppt/slides/slide3827.xml" ContentType="application/vnd.openxmlformats-officedocument.presentationml.slide+xml"/>
  <Override PartName="/ppt/slides/slide4376.xml" ContentType="application/vnd.openxmlformats-officedocument.presentationml.slide+xml"/>
  <Override PartName="/ppt/slides/slide1984.xml" ContentType="application/vnd.openxmlformats-officedocument.presentationml.slide+xml"/>
  <Override PartName="/ppt/slides/slide4969.xml" ContentType="application/vnd.openxmlformats-officedocument.presentationml.slide+xml"/>
  <Override PartName="/ppt/slides/slide923.xml" ContentType="application/vnd.openxmlformats-officedocument.presentationml.slide+xml"/>
  <Override PartName="/ppt/slides/slide1492.xml" ContentType="application/vnd.openxmlformats-officedocument.presentationml.slide+xml"/>
  <Override PartName="/ppt/slides/slide1729.xml" ContentType="application/vnd.openxmlformats-officedocument.presentationml.slide+xml"/>
  <Override PartName="/ppt/slides/slide2278.xml" ContentType="application/vnd.openxmlformats-officedocument.presentationml.slide+xml"/>
  <Override PartName="/ppt/slides/slide3691.xml" ContentType="application/vnd.openxmlformats-officedocument.presentationml.slide+xml"/>
  <Override PartName="/ppt/slides/slide3928.xml" ContentType="application/vnd.openxmlformats-officedocument.presentationml.slide+xml"/>
  <Override PartName="/ppt/slides/slide4001.xml" ContentType="application/vnd.openxmlformats-officedocument.presentationml.slide+xml"/>
  <Override PartName="/ppt/slides/slide4477.xml" ContentType="application/vnd.openxmlformats-officedocument.presentationml.slide+xml"/>
  <Override PartName="/ppt/slides/slide5042.xml" ContentType="application/vnd.openxmlformats-officedocument.presentationml.slide+xml"/>
  <Override PartName="/ppt/slides/slide431.xml" ContentType="application/vnd.openxmlformats-officedocument.presentationml.slide+xml"/>
  <Override PartName="/ppt/slides/slide1237.xml" ContentType="application/vnd.openxmlformats-officedocument.presentationml.slide+xml"/>
  <Override PartName="/ppt/slides/slide2650.xml" ContentType="application/vnd.openxmlformats-officedocument.presentationml.slide+xml"/>
  <Override PartName="/ppt/slides/slide3436.xml" ContentType="application/vnd.openxmlformats-officedocument.presentationml.slide+xml"/>
  <Override PartName="/ppt/slides/slide1593.xml" ContentType="application/vnd.openxmlformats-officedocument.presentationml.slide+xml"/>
  <Override PartName="/ppt/slides/slide5143.xml" ContentType="application/vnd.openxmlformats-officedocument.presentationml.slide+xml"/>
  <Override PartName="/ppt/slides/slide1338.xml" ContentType="application/vnd.openxmlformats-officedocument.presentationml.slide+xml"/>
  <Override PartName="/ppt/slides/slide2379.xml" ContentType="application/vnd.openxmlformats-officedocument.presentationml.slide+xml"/>
  <Override PartName="/ppt/slides/slide3792.xml" ContentType="application/vnd.openxmlformats-officedocument.presentationml.slide+xml"/>
  <Override PartName="/ppt/slides/slide4102.xml" ContentType="application/vnd.openxmlformats-officedocument.presentationml.slide+xml"/>
  <Override PartName="/ppt/slides/slide4578.xml" ContentType="application/vnd.openxmlformats-officedocument.presentationml.slide+xml"/>
  <Override PartName="/ppt/slides/slide532.xml" ContentType="application/vnd.openxmlformats-officedocument.presentationml.slide+xml"/>
  <Override PartName="/ppt/slides/slide1710.xml" ContentType="application/vnd.openxmlformats-officedocument.presentationml.slide+xml"/>
  <Override PartName="/ppt/slides/slide2751.xml" ContentType="application/vnd.openxmlformats-officedocument.presentationml.slide+xml"/>
  <Override PartName="/ppt/slides/slide3537.xml" ContentType="application/vnd.openxmlformats-officedocument.presentationml.slide+xml"/>
  <Override PartName="/ppt/slides/slide4086.xml" ContentType="application/vnd.openxmlformats-officedocument.presentationml.slide+xml"/>
  <Override PartName="/ppt/slides/slide4950.xml" ContentType="application/vnd.openxmlformats-officedocument.presentationml.slide+xml"/>
  <Override PartName="/ppt/slides/slide1694.xml" ContentType="application/vnd.openxmlformats-officedocument.presentationml.slide+xml"/>
  <Override PartName="/ppt/slides/slide2004.xml" ContentType="application/vnd.openxmlformats-officedocument.presentationml.slide+xml"/>
  <Override PartName="/ppt/slides/slide3045.xml" ContentType="application/vnd.openxmlformats-officedocument.presentationml.slide+xml"/>
  <Override PartName="/ppt/slides/slide3893.xml" ContentType="application/vnd.openxmlformats-officedocument.presentationml.slide+xml"/>
  <Override PartName="/ppt/slides/slide5244.xml" ContentType="application/vnd.openxmlformats-officedocument.presentationml.slide+xml"/>
  <Override PartName="/ppt/slides/slide1439.xml" ContentType="application/vnd.openxmlformats-officedocument.presentationml.slide+xml"/>
  <Override PartName="/ppt/slides/slide2852.xml" ContentType="application/vnd.openxmlformats-officedocument.presentationml.slide+xml"/>
  <Override PartName="/ppt/slides/slide3638.xml" ContentType="application/vnd.openxmlformats-officedocument.presentationml.slide+xml"/>
  <Override PartName="/ppt/slides/slide4187.xml" ContentType="application/vnd.openxmlformats-officedocument.presentationml.slide+xml"/>
  <Override PartName="/ppt/slides/slide4203.xml" ContentType="application/vnd.openxmlformats-officedocument.presentationml.slide+xml"/>
  <Override PartName="/ppt/slides/slide4679.xml" ContentType="application/vnd.openxmlformats-officedocument.presentationml.slide+xml"/>
  <Override PartName="/ppt/slides/slide141.xml" ContentType="application/vnd.openxmlformats-officedocument.presentationml.slide+xml"/>
  <Override PartName="/ppt/slides/slide633.xml" ContentType="application/vnd.openxmlformats-officedocument.presentationml.slide+xml"/>
  <Override PartName="/ppt/slides/slide1811.xml" ContentType="application/vnd.openxmlformats-officedocument.presentationml.slide+xml"/>
  <Override PartName="/ppt/slides/slide2360.xml" ContentType="application/vnd.openxmlformats-officedocument.presentationml.slide+xml"/>
  <Override PartName="/ppt/slides/slide3146.xml" ContentType="application/vnd.openxmlformats-officedocument.presentationml.slide+xml"/>
  <Override PartName="/ppt/slides/slide1795.xml" ContentType="application/vnd.openxmlformats-officedocument.presentationml.slide+xml"/>
  <Override PartName="/ppt/slides/slide2105.xml" ContentType="application/vnd.openxmlformats-officedocument.presentationml.slide+xml"/>
  <Override PartName="/ppt/slides/slide3994.xml" ContentType="application/vnd.openxmlformats-officedocument.presentationml.slide+xml"/>
  <Override PartName="/ppt/slides/slide4304.xml" ContentType="application/vnd.openxmlformats-officedocument.presentationml.slide+xml"/>
  <Override PartName="/ppt/slides/slide5345.xml" ContentType="application/vnd.openxmlformats-officedocument.presentationml.slide+xml"/>
  <Override PartName="/ppt/slides/slide24.xml" ContentType="application/vnd.openxmlformats-officedocument.presentationml.slide+xml"/>
  <Override PartName="/ppt/slides/slide734.xml" ContentType="application/vnd.openxmlformats-officedocument.presentationml.slide+xml"/>
  <Override PartName="/ppt/slides/slide2089.xml" ContentType="application/vnd.openxmlformats-officedocument.presentationml.slide+xml"/>
  <Override PartName="/ppt/slides/slide2953.xml" ContentType="application/vnd.openxmlformats-officedocument.presentationml.slide+xml"/>
  <Override PartName="/ppt/slides/slide3739.xml" ContentType="application/vnd.openxmlformats-officedocument.presentationml.slide+xml"/>
  <Override PartName="/ppt/slides/slide4288.xml" ContentType="application/vnd.openxmlformats-officedocument.presentationml.slide+xml"/>
  <Override PartName="/ppt/slides/slide242.xml" ContentType="application/vnd.openxmlformats-officedocument.presentationml.slide+xml"/>
  <Override PartName="/ppt/slides/slide1048.xml" ContentType="application/vnd.openxmlformats-officedocument.presentationml.slide+xml"/>
  <Override PartName="/ppt/slides/slide1896.xml" ContentType="application/vnd.openxmlformats-officedocument.presentationml.slide+xml"/>
  <Override PartName="/ppt/slides/slide1912.xml" ContentType="application/vnd.openxmlformats-officedocument.presentationml.slide+xml"/>
  <Override PartName="/ppt/slides/slide2461.xml" ContentType="application/vnd.openxmlformats-officedocument.presentationml.slide+xml"/>
  <Override PartName="/ppt/slides/slide3247.xml" ContentType="application/vnd.openxmlformats-officedocument.presentationml.slide+xml"/>
  <Override PartName="/ppt/slides/slide4660.xml" ContentType="application/vnd.openxmlformats-officedocument.presentationml.slide+xml"/>
  <Override PartName="/ppt/slides/slide1420.xml" ContentType="application/vnd.openxmlformats-officedocument.presentationml.slide+xml"/>
  <Override PartName="/ppt/slides/slide2206.xml" ContentType="application/vnd.openxmlformats-officedocument.presentationml.slide+xml"/>
  <Override PartName="/ppt/slides/slide4405.xml" ContentType="application/vnd.openxmlformats-officedocument.presentationml.slide+xml"/>
  <Override PartName="/ppt/slides/slide835.xml" ContentType="application/vnd.openxmlformats-officedocument.presentationml.slide+xml"/>
  <Override PartName="/ppt/slides/slide1149.xml" ContentType="application/vnd.openxmlformats-officedocument.presentationml.slide+xml"/>
  <Override PartName="/ppt/slides/slide2562.xml" ContentType="application/vnd.openxmlformats-officedocument.presentationml.slide+xml"/>
  <Override PartName="/ppt/slides/slide4389.xml" ContentType="application/vnd.openxmlformats-officedocument.presentationml.slide+xml"/>
  <Override PartName="/ppt/slides/slide343.xml" ContentType="application/vnd.openxmlformats-officedocument.presentationml.slide+xml"/>
  <Override PartName="/ppt/slides/slide1521.xml" ContentType="application/vnd.openxmlformats-officedocument.presentationml.slide+xml"/>
  <Override PartName="/ppt/slides/slide1997.xml" ContentType="application/vnd.openxmlformats-officedocument.presentationml.slide+xml"/>
  <Override PartName="/ppt/slides/slide2070.xml" ContentType="application/vnd.openxmlformats-officedocument.presentationml.slide+xml"/>
  <Override PartName="/ppt/slides/slide2307.xml" ContentType="application/vnd.openxmlformats-officedocument.presentationml.slide+xml"/>
  <Override PartName="/ppt/slides/slide3348.xml" ContentType="application/vnd.openxmlformats-officedocument.presentationml.slide+xml"/>
  <Override PartName="/ppt/slides/slide4761.xml" ContentType="application/vnd.openxmlformats-officedocument.presentationml.slide+xml"/>
  <Override PartName="/ppt/slides/slide3720.xml" ContentType="application/vnd.openxmlformats-officedocument.presentationml.slide+xml"/>
  <Override PartName="/ppt/slides/slide4506.xml" ContentType="application/vnd.openxmlformats-officedocument.presentationml.slide+xml"/>
  <Override PartName="/ppt/slides/slide5055.xml" ContentType="application/vnd.openxmlformats-officedocument.presentationml.slide+xml"/>
  <Override PartName="/ppt/slides/slide444.xml" ContentType="application/vnd.openxmlformats-officedocument.presentationml.slide+xml"/>
  <Override PartName="/ppt/slides/slide936.xml" ContentType="application/vnd.openxmlformats-officedocument.presentationml.slide+xml"/>
  <Override PartName="/ppt/slides/slide2663.xml" ContentType="application/vnd.openxmlformats-officedocument.presentationml.slide+xml"/>
  <Override PartName="/ppt/slides/slide3449.xml" ContentType="application/vnd.openxmlformats-officedocument.presentationml.slide+xml"/>
  <Override PartName="/ppt/slides/slide4014.xml" ContentType="application/vnd.openxmlformats-officedocument.presentationml.slide+xml"/>
  <Override PartName="/ppt/slides/slide1622.xml" ContentType="application/vnd.openxmlformats-officedocument.presentationml.slide+xml"/>
  <Override PartName="/ppt/slides/slide2171.xml" ContentType="application/vnd.openxmlformats-officedocument.presentationml.slide+xml"/>
  <Override PartName="/ppt/slides/slide2408.xml" ContentType="application/vnd.openxmlformats-officedocument.presentationml.slide+xml"/>
  <Override PartName="/ppt/slides/slide3821.xml" ContentType="application/vnd.openxmlformats-officedocument.presentationml.slide+xml"/>
  <Override PartName="/ppt/slides/slide4370.xml" ContentType="application/vnd.openxmlformats-officedocument.presentationml.slide+xml"/>
  <Override PartName="/ppt/slides/slide4862.xml" ContentType="application/vnd.openxmlformats-officedocument.presentationml.slide+xml"/>
  <Override PartName="/ppt/slides/slide90.xml" ContentType="application/vnd.openxmlformats-officedocument.presentationml.slide+xml"/>
  <Override PartName="/ppt/slides/slide1130.xml" ContentType="application/vnd.openxmlformats-officedocument.presentationml.slide+xml"/>
  <Override PartName="/ppt/slides/slide4115.xml" ContentType="application/vnd.openxmlformats-officedocument.presentationml.slide+xml"/>
  <Override PartName="/ppt/slides/slide4607.xml" ContentType="application/vnd.openxmlformats-officedocument.presentationml.slide+xml"/>
  <Override PartName="/ppt/slides/slide5156.xml" ContentType="application/vnd.openxmlformats-officedocument.presentationml.slide+xml"/>
  <Override PartName="/ppt/slides/slide545.xml" ContentType="application/vnd.openxmlformats-officedocument.presentationml.slide+xml"/>
  <Override PartName="/ppt/slides/slide2764.xml" ContentType="application/vnd.openxmlformats-officedocument.presentationml.slide+xml"/>
  <Override PartName="/ppt/slides/slide4099.xml" ContentType="application/vnd.openxmlformats-officedocument.presentationml.slide+xml"/>
  <Override PartName="/ppt/slides/slide4963.xml" ContentType="application/vnd.openxmlformats-officedocument.presentationml.slide+xml"/>
  <Override PartName="/ppt/slides/slide1723.xml" ContentType="application/vnd.openxmlformats-officedocument.presentationml.slide+xml"/>
  <Override PartName="/ppt/slides/slide2272.xml" ContentType="application/vnd.openxmlformats-officedocument.presentationml.slide+xml"/>
  <Override PartName="/ppt/slides/slide2509.xml" ContentType="application/vnd.openxmlformats-officedocument.presentationml.slide+xml"/>
  <Override PartName="/ppt/slides/slide3058.xml" ContentType="application/vnd.openxmlformats-officedocument.presentationml.slide+xml"/>
  <Override PartName="/ppt/slides/slide3922.xml" ContentType="application/vnd.openxmlformats-officedocument.presentationml.slide+xml"/>
  <Override PartName="/ppt/slides/slide4471.xml" ContentType="application/vnd.openxmlformats-officedocument.presentationml.slide+xml"/>
  <Override PartName="/ppt/slides/slide4708.xml" ContentType="application/vnd.openxmlformats-officedocument.presentationml.slide+xml"/>
  <Override PartName="/ppt/slides/slide5257.xml" ContentType="application/vnd.openxmlformats-officedocument.presentationml.slide+xml"/>
  <Override PartName="/ppt/slides/slide1231.xml" ContentType="application/vnd.openxmlformats-officedocument.presentationml.slide+xml"/>
  <Override PartName="/ppt/slides/slide2017.xml" ContentType="application/vnd.openxmlformats-officedocument.presentationml.slide+xml"/>
  <Override PartName="/ppt/slides/slide3430.xml" ContentType="application/vnd.openxmlformats-officedocument.presentationml.slide+xml"/>
  <Override PartName="/ppt/slides/slide4216.xml" ContentType="application/vnd.openxmlformats-officedocument.presentationml.slide+xml"/>
  <Override PartName="/ppt/slides/slide646.xml" ContentType="application/vnd.openxmlformats-officedocument.presentationml.slide+xml"/>
  <Override PartName="/ppt/slides/slide1824.xml" ContentType="application/vnd.openxmlformats-officedocument.presentationml.slide+xml"/>
  <Override PartName="/ppt/slides/slide2373.xml" ContentType="application/vnd.openxmlformats-officedocument.presentationml.slide+xml"/>
  <Override PartName="/ppt/slides/slide2865.xml" ContentType="application/vnd.openxmlformats-officedocument.presentationml.slide+xml"/>
  <Override PartName="/ppt/slides/slide154.xml" ContentType="application/vnd.openxmlformats-officedocument.presentationml.slide+xml"/>
  <Override PartName="/ppt/slides/slide1332.xml" ContentType="application/vnd.openxmlformats-officedocument.presentationml.slide+xml"/>
  <Override PartName="/ppt/slides/slide2118.xml" ContentType="application/vnd.openxmlformats-officedocument.presentationml.slide+xml"/>
  <Override PartName="/ppt/slides/slide3159.xml" ContentType="application/vnd.openxmlformats-officedocument.presentationml.slide+xml"/>
  <Override PartName="/ppt/slides/slide4572.xml" ContentType="application/vnd.openxmlformats-officedocument.presentationml.slide+xml"/>
  <Override PartName="/ppt/slides/slide4809.xml" ContentType="application/vnd.openxmlformats-officedocument.presentationml.slide+xml"/>
  <Override PartName="/ppt/slides/slide747.xml" ContentType="application/vnd.openxmlformats-officedocument.presentationml.slide+xml"/>
  <Override PartName="/ppt/slides/slide2966.xml" ContentType="application/vnd.openxmlformats-officedocument.presentationml.slide+xml"/>
  <Override PartName="/ppt/slides/slide3531.xml" ContentType="application/vnd.openxmlformats-officedocument.presentationml.slide+xml"/>
  <Override PartName="/ppt/slides/slide4080.xml" ContentType="application/vnd.openxmlformats-officedocument.presentationml.slide+xml"/>
  <Override PartName="/ppt/slides/slide4317.xml" ContentType="application/vnd.openxmlformats-officedocument.presentationml.slide+xml"/>
  <Override PartName="/ppt/slides/slide37.xml" ContentType="application/vnd.openxmlformats-officedocument.presentationml.slide+xml"/>
  <Override PartName="/ppt/slides/slide255.xml" ContentType="application/vnd.openxmlformats-officedocument.presentationml.slide+xml"/>
  <Override PartName="/ppt/slides/slide1925.xml" ContentType="application/vnd.openxmlformats-officedocument.presentationml.slide+xml"/>
  <Override PartName="/ppt/slides/slide2474.xml" ContentType="application/vnd.openxmlformats-officedocument.presentationml.slide+xml"/>
  <Override PartName="/ppt/slides/slide4673.xml" ContentType="application/vnd.openxmlformats-officedocument.presentationml.slide+xml"/>
  <Override PartName="/ppt/presProps.xml" ContentType="application/vnd.openxmlformats-officedocument.presentationml.presProps+xml"/>
  <Override PartName="/ppt/slides/slide1433.xml" ContentType="application/vnd.openxmlformats-officedocument.presentationml.slide+xml"/>
  <Override PartName="/ppt/slides/slide2219.xml" ContentType="application/vnd.openxmlformats-officedocument.presentationml.slide+xml"/>
  <Override PartName="/ppt/slides/slide3632.xml" ContentType="application/vnd.openxmlformats-officedocument.presentationml.slide+xml"/>
  <Override PartName="/ppt/slides/slide4181.xml" ContentType="application/vnd.openxmlformats-officedocument.presentationml.slide+xml"/>
  <Override PartName="/ppt/slides/slide4418.xml" ContentType="application/vnd.openxmlformats-officedocument.presentationml.slide+xml"/>
  <Override PartName="/ppt/slides/slide848.xml" ContentType="application/vnd.openxmlformats-officedocument.presentationml.slide+xml"/>
  <Override PartName="/ppt/slides/slide3140.xml" ContentType="application/vnd.openxmlformats-officedocument.presentationml.slide+xml"/>
  <Override PartName="/ppt/slides/slide356.xml" ContentType="application/vnd.openxmlformats-officedocument.presentationml.slide+xml"/>
  <Override PartName="/ppt/slides/slide2575.xml" ContentType="application/vnd.openxmlformats-officedocument.presentationml.slide+xml"/>
  <Override PartName="/ppt/slides/slide4774.xml" ContentType="application/vnd.openxmlformats-officedocument.presentationml.slide+xml"/>
  <Override PartName="/ppt/slides/slide1042.xml" ContentType="application/vnd.openxmlformats-officedocument.presentationml.slide+xml"/>
  <Override PartName="/ppt/slides/slide1534.xml" ContentType="application/vnd.openxmlformats-officedocument.presentationml.slide+xml"/>
  <Override PartName="/ppt/slides/slide2083.xml" ContentType="application/vnd.openxmlformats-officedocument.presentationml.slide+xml"/>
  <Override PartName="/ppt/slides/slide3733.xml" ContentType="application/vnd.openxmlformats-officedocument.presentationml.slide+xml"/>
  <Override PartName="/ppt/slides/slide4282.xml" ContentType="application/vnd.openxmlformats-officedocument.presentationml.slide+xml"/>
  <Override PartName="/ppt/slides/slide4519.xml" ContentType="application/vnd.openxmlformats-officedocument.presentationml.slide+xml"/>
  <Override PartName="/ppt/slides/slide5068.xml" ContentType="application/vnd.openxmlformats-officedocument.presentationml.slide+xml"/>
  <Override PartName="/ppt/slides/slide949.xml" ContentType="application/vnd.openxmlformats-officedocument.presentationml.slide+xml"/>
  <Override PartName="/ppt/slides/slide1890.xml" ContentType="application/vnd.openxmlformats-officedocument.presentationml.slide+xml"/>
  <Override PartName="/ppt/slides/slide2676.xml" ContentType="application/vnd.openxmlformats-officedocument.presentationml.slide+xml"/>
  <Override PartName="/ppt/slides/slide3241.xml" ContentType="application/vnd.openxmlformats-officedocument.presentationml.slide+xml"/>
  <Override PartName="/ppt/slides/slide4027.xml" ContentType="application/vnd.openxmlformats-officedocument.presentationml.slide+xml"/>
  <Override PartName="/ppt/slides/slide457.xml" ContentType="application/vnd.openxmlformats-officedocument.presentationml.slide+xml"/>
  <Override PartName="/ppt/slides/slide1635.xml" ContentType="application/vnd.openxmlformats-officedocument.presentationml.slide+xml"/>
  <Override PartName="/ppt/slides/slide2184.xml" ContentType="application/vnd.openxmlformats-officedocument.presentationml.slide+xml"/>
  <Override PartName="/ppt/slides/slide2200.xml" ContentType="application/vnd.openxmlformats-officedocument.presentationml.slide+xml"/>
  <Override PartName="/ppt/slides/slide4875.xml" ContentType="application/vnd.openxmlformats-officedocument.presentationml.slide+xml"/>
  <Override PartName="/ppt/slides/slide1143.xml" ContentType="application/vnd.openxmlformats-officedocument.presentationml.slide+xml"/>
  <Override PartName="/ppt/slides/slide3834.xml" ContentType="application/vnd.openxmlformats-officedocument.presentationml.slide+xml"/>
  <Override PartName="/ppt/slides/slide4383.xml" ContentType="application/vnd.openxmlformats-officedocument.presentationml.slide+xml"/>
  <Override PartName="/ppt/slides/slide5169.xml" ContentType="application/vnd.openxmlformats-officedocument.presentationml.slide+xml"/>
  <Override PartName="/ppt/slides/slide558.xml" ContentType="application/vnd.openxmlformats-officedocument.presentationml.slide+xml"/>
  <Override PartName="/ppt/slides/slide1991.xml" ContentType="application/vnd.openxmlformats-officedocument.presentationml.slide+xml"/>
  <Override PartName="/ppt/slides/slide2301.xml" ContentType="application/vnd.openxmlformats-officedocument.presentationml.slide+xml"/>
  <Override PartName="/ppt/slides/slide2777.xml" ContentType="application/vnd.openxmlformats-officedocument.presentationml.slide+xml"/>
  <Override PartName="/ppt/slides/slide3342.xml" ContentType="application/vnd.openxmlformats-officedocument.presentationml.slide+xml"/>
  <Override PartName="/ppt/slides/slide4128.xml" ContentType="application/vnd.openxmlformats-officedocument.presentationml.slide+xml"/>
  <Override PartName="/ppt/slides/slide930.xml" ContentType="application/vnd.openxmlformats-officedocument.presentationml.slide+xml"/>
  <Override PartName="/ppt/slides/slide1736.xml" ContentType="application/vnd.openxmlformats-officedocument.presentationml.slide+xml"/>
  <Override PartName="/ppt/slides/slide2285.xml" ContentType="application/vnd.openxmlformats-officedocument.presentationml.slide+xml"/>
  <Override PartName="/ppt/slides/slide3935.xml" ContentType="application/vnd.openxmlformats-officedocument.presentationml.slide+xml"/>
  <Override PartName="/ppt/slides/slide4484.xml" ContentType="application/vnd.openxmlformats-officedocument.presentationml.slide+xml"/>
  <Override PartName="/ppt/slides/slide4500.xml" ContentType="application/vnd.openxmlformats-officedocument.presentationml.slide+xml"/>
  <Override PartName="/ppt/slides/slide4976.xml" ContentType="application/vnd.openxmlformats-officedocument.presentationml.slide+xml"/>
  <Override PartName="/ppt/slides/slide1244.xml" ContentType="application/vnd.openxmlformats-officedocument.presentationml.slide+xml"/>
  <Override PartName="/ppt/slides/slide3443.xml" ContentType="application/vnd.openxmlformats-officedocument.presentationml.slide+xml"/>
  <Override PartName="/ppt/slides/slide4229.xml" ContentType="application/vnd.openxmlformats-officedocument.presentationml.slide+xml"/>
  <Override PartName="/ppt/slides/slide659.xml" ContentType="application/vnd.openxmlformats-officedocument.presentationml.slide+xml"/>
  <Override PartName="/ppt/slides/slide2402.xml" ContentType="application/vnd.openxmlformats-officedocument.presentationml.slide+xml"/>
  <Override PartName="/ppt/slides/slide2878.xml" ContentType="application/vnd.openxmlformats-officedocument.presentationml.slide+xml"/>
  <Override PartName="/ppt/slides/slide4601.xml" ContentType="application/vnd.openxmlformats-officedocument.presentationml.slide+xml"/>
  <Override PartName="/ppt/slides/slide5150.xml" ContentType="application/vnd.openxmlformats-officedocument.presentationml.slide+xml"/>
  <Override PartName="/ppt/slides/slide167.xml" ContentType="application/vnd.openxmlformats-officedocument.presentationml.slide+xml"/>
  <Override PartName="/ppt/slides/slide1345.xml" ContentType="application/vnd.openxmlformats-officedocument.presentationml.slide+xml"/>
  <Override PartName="/ppt/slides/slide1837.xml" ContentType="application/vnd.openxmlformats-officedocument.presentationml.slide+xml"/>
  <Override PartName="/ppt/slides/slide2386.xml" ContentType="application/vnd.openxmlformats-officedocument.presentationml.slide+xml"/>
  <Override PartName="/ppt/slides/slide4585.xml" ContentType="application/vnd.openxmlformats-officedocument.presentationml.slide+xml"/>
  <Override PartName="/ppt/slides/slide3544.xml" ContentType="application/vnd.openxmlformats-officedocument.presentationml.slide+xml"/>
  <Override PartName="/ppt/slides/slide4093.xml" ContentType="application/vnd.openxmlformats-officedocument.presentationml.slide+xml"/>
  <Override PartName="/ppt/slides/slide1938.xml" ContentType="application/vnd.openxmlformats-officedocument.presentationml.slide+xml"/>
  <Override PartName="/ppt/slides/slide2487.xml" ContentType="application/vnd.openxmlformats-officedocument.presentationml.slide+xml"/>
  <Override PartName="/ppt/slides/slide2503.xml" ContentType="application/vnd.openxmlformats-officedocument.presentationml.slide+xml"/>
  <Override PartName="/ppt/slides/slide2979.xml" ContentType="application/vnd.openxmlformats-officedocument.presentationml.slide+xml"/>
  <Override PartName="/ppt/slides/slide3052.xml" ContentType="application/vnd.openxmlformats-officedocument.presentationml.slide+xml"/>
  <Override PartName="/ppt/slides/slide4702.xml" ContentType="application/vnd.openxmlformats-officedocument.presentationml.slide+xml"/>
  <Override PartName="/ppt/slides/slide5251.xml" ContentType="application/vnd.openxmlformats-officedocument.presentationml.slide+xml"/>
  <Override PartName="/ppt/slides/slide268.xml" ContentType="application/vnd.openxmlformats-officedocument.presentationml.slide+xml"/>
  <Override PartName="/ppt/slides/slide1446.xml" ContentType="application/vnd.openxmlformats-officedocument.presentationml.slide+xml"/>
  <Override PartName="/ppt/slides/slide2011.xml" ContentType="application/vnd.openxmlformats-officedocument.presentationml.slide+xml"/>
  <Override PartName="/ppt/slides/slide4210.xml" ContentType="application/vnd.openxmlformats-officedocument.presentationml.slide+xml"/>
  <Override PartName="/ppt/slides/slide4686.xml" ContentType="application/vnd.openxmlformats-officedocument.presentationml.slide+xml"/>
  <Override PartName="/ppt/slides/slide640.xml" ContentType="application/vnd.openxmlformats-officedocument.presentationml.slide+xml"/>
  <Override PartName="/ppt/slides/slide2604.xml" ContentType="application/vnd.openxmlformats-officedocument.presentationml.slide+xml"/>
  <Override PartName="/ppt/slides/slide3153.xml" ContentType="application/vnd.openxmlformats-officedocument.presentationml.slide+xml"/>
  <Override PartName="/ppt/slides/slide3645.xml" ContentType="application/vnd.openxmlformats-officedocument.presentationml.slide+xml"/>
  <Override PartName="/ppt/slides/slide4194.xml" ContentType="application/vnd.openxmlformats-officedocument.presentationml.slide+xml"/>
  <Override PartName="/ppt/slides/slide369.xml" ContentType="application/vnd.openxmlformats-officedocument.presentationml.slide+xml"/>
  <Override PartName="/ppt/slides/slide2112.xml" ContentType="application/vnd.openxmlformats-officedocument.presentationml.slide+xml"/>
  <Override PartName="/ppt/slides/slide2588.xml" ContentType="application/vnd.openxmlformats-officedocument.presentationml.slide+xml"/>
  <Override PartName="/ppt/slides/slide4787.xml" ContentType="application/vnd.openxmlformats-officedocument.presentationml.slide+xml"/>
  <Override PartName="/ppt/slides/slide4803.xml" ContentType="application/vnd.openxmlformats-officedocument.presentationml.slide+xml"/>
  <Override PartName="/ppt/slides/slide31.xml" ContentType="application/vnd.openxmlformats-officedocument.presentationml.slide+xml"/>
  <Override PartName="/ppt/slides/slide741.xml" ContentType="application/vnd.openxmlformats-officedocument.presentationml.slide+xml"/>
  <Override PartName="/ppt/slides/slide1547.xml" ContentType="application/vnd.openxmlformats-officedocument.presentationml.slide+xml"/>
  <Override PartName="/ppt/slides/slide2096.xml" ContentType="application/vnd.openxmlformats-officedocument.presentationml.slide+xml"/>
  <Override PartName="/ppt/slides/slide2960.xml" ContentType="application/vnd.openxmlformats-officedocument.presentationml.slide+xml"/>
  <Override PartName="/ppt/slides/slide3746.xml" ContentType="application/vnd.openxmlformats-officedocument.presentationml.slide+xml"/>
  <Override PartName="/ppt/slides/slide4295.xml" ContentType="application/vnd.openxmlformats-officedocument.presentationml.slide+xml"/>
  <Override PartName="/ppt/slides/slide4311.xml" ContentType="application/vnd.openxmlformats-officedocument.presentationml.slide+xml"/>
  <Override PartName="/ppt/slides/slide1055.xml" ContentType="application/vnd.openxmlformats-officedocument.presentationml.slide+xml"/>
  <Override PartName="/ppt/slides/slide2705.xml" ContentType="application/vnd.openxmlformats-officedocument.presentationml.slide+xml"/>
  <Override PartName="/ppt/slides/slide3254.xml" ContentType="application/vnd.openxmlformats-officedocument.presentationml.slide+xml"/>
  <Override PartName="/ppt/slides/slide2213.xml" ContentType="application/vnd.openxmlformats-officedocument.presentationml.slide+xml"/>
  <Override PartName="/ppt/slides/slide2689.xml" ContentType="application/vnd.openxmlformats-officedocument.presentationml.slide+xml"/>
  <Override PartName="/ppt/slides/slide4412.xml" ContentType="application/vnd.openxmlformats-officedocument.presentationml.slide+xml"/>
  <Override PartName="/ppt/slides/slide4888.xml" ContentType="application/vnd.openxmlformats-officedocument.presentationml.slide+xml"/>
  <Override PartName="/ppt/slides/slide4904.xml" ContentType="application/vnd.openxmlformats-officedocument.presentationml.slide+xml"/>
  <Override PartName="/ppt/slides/slide842.xml" ContentType="application/vnd.openxmlformats-officedocument.presentationml.slide+xml"/>
  <Override PartName="/ppt/slides/slide1156.xml" ContentType="application/vnd.openxmlformats-officedocument.presentationml.slide+xml"/>
  <Override PartName="/ppt/slides/slide1648.xml" ContentType="application/vnd.openxmlformats-officedocument.presentationml.slide+xml"/>
  <Override PartName="/ppt/slides/slide2197.xml" ContentType="application/vnd.openxmlformats-officedocument.presentationml.slide+xml"/>
  <Override PartName="/ppt/slides/slide3847.xml" ContentType="application/vnd.openxmlformats-officedocument.presentationml.slide+xml"/>
  <Override PartName="/ppt/slides/slide439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7" r:id="rId252"/>
    <p:sldId id="508" r:id="rId253"/>
    <p:sldId id="509" r:id="rId254"/>
    <p:sldId id="510" r:id="rId255"/>
    <p:sldId id="511" r:id="rId256"/>
    <p:sldId id="512" r:id="rId257"/>
    <p:sldId id="513" r:id="rId258"/>
    <p:sldId id="514" r:id="rId259"/>
    <p:sldId id="515" r:id="rId260"/>
    <p:sldId id="516" r:id="rId261"/>
    <p:sldId id="517" r:id="rId262"/>
    <p:sldId id="518" r:id="rId263"/>
    <p:sldId id="519" r:id="rId264"/>
    <p:sldId id="520" r:id="rId265"/>
    <p:sldId id="521" r:id="rId266"/>
    <p:sldId id="522" r:id="rId267"/>
    <p:sldId id="523" r:id="rId268"/>
    <p:sldId id="524" r:id="rId269"/>
    <p:sldId id="525" r:id="rId270"/>
    <p:sldId id="526" r:id="rId271"/>
    <p:sldId id="527" r:id="rId272"/>
    <p:sldId id="528" r:id="rId273"/>
    <p:sldId id="529" r:id="rId274"/>
    <p:sldId id="530" r:id="rId275"/>
    <p:sldId id="531" r:id="rId276"/>
    <p:sldId id="532" r:id="rId277"/>
    <p:sldId id="533" r:id="rId278"/>
    <p:sldId id="534" r:id="rId279"/>
    <p:sldId id="535" r:id="rId280"/>
    <p:sldId id="536" r:id="rId281"/>
    <p:sldId id="537" r:id="rId282"/>
    <p:sldId id="538" r:id="rId283"/>
    <p:sldId id="539" r:id="rId284"/>
    <p:sldId id="540" r:id="rId285"/>
    <p:sldId id="541" r:id="rId286"/>
    <p:sldId id="542" r:id="rId287"/>
    <p:sldId id="543" r:id="rId288"/>
    <p:sldId id="544" r:id="rId289"/>
    <p:sldId id="545" r:id="rId290"/>
    <p:sldId id="546" r:id="rId291"/>
    <p:sldId id="547" r:id="rId292"/>
    <p:sldId id="548" r:id="rId293"/>
    <p:sldId id="549" r:id="rId294"/>
    <p:sldId id="550" r:id="rId295"/>
    <p:sldId id="551" r:id="rId296"/>
    <p:sldId id="552" r:id="rId297"/>
    <p:sldId id="553" r:id="rId298"/>
    <p:sldId id="554" r:id="rId299"/>
    <p:sldId id="555" r:id="rId300"/>
    <p:sldId id="556" r:id="rId301"/>
    <p:sldId id="557" r:id="rId302"/>
    <p:sldId id="558" r:id="rId303"/>
    <p:sldId id="559" r:id="rId304"/>
    <p:sldId id="560" r:id="rId305"/>
    <p:sldId id="561" r:id="rId306"/>
    <p:sldId id="562" r:id="rId307"/>
    <p:sldId id="563" r:id="rId308"/>
    <p:sldId id="564" r:id="rId309"/>
    <p:sldId id="565" r:id="rId310"/>
    <p:sldId id="566" r:id="rId311"/>
    <p:sldId id="567" r:id="rId312"/>
    <p:sldId id="568" r:id="rId313"/>
    <p:sldId id="569" r:id="rId314"/>
    <p:sldId id="570" r:id="rId315"/>
    <p:sldId id="571" r:id="rId316"/>
    <p:sldId id="572" r:id="rId317"/>
    <p:sldId id="573" r:id="rId318"/>
    <p:sldId id="574" r:id="rId319"/>
    <p:sldId id="575" r:id="rId320"/>
    <p:sldId id="576" r:id="rId321"/>
    <p:sldId id="577" r:id="rId322"/>
    <p:sldId id="578" r:id="rId323"/>
    <p:sldId id="579" r:id="rId324"/>
    <p:sldId id="580" r:id="rId325"/>
    <p:sldId id="581" r:id="rId326"/>
    <p:sldId id="582" r:id="rId327"/>
    <p:sldId id="583" r:id="rId328"/>
    <p:sldId id="584" r:id="rId329"/>
    <p:sldId id="585" r:id="rId330"/>
    <p:sldId id="586" r:id="rId331"/>
    <p:sldId id="587" r:id="rId332"/>
    <p:sldId id="588" r:id="rId333"/>
    <p:sldId id="589" r:id="rId334"/>
    <p:sldId id="590" r:id="rId335"/>
    <p:sldId id="591" r:id="rId336"/>
    <p:sldId id="592" r:id="rId337"/>
    <p:sldId id="593" r:id="rId338"/>
    <p:sldId id="594" r:id="rId339"/>
    <p:sldId id="595" r:id="rId340"/>
    <p:sldId id="596" r:id="rId341"/>
    <p:sldId id="597" r:id="rId342"/>
    <p:sldId id="598" r:id="rId343"/>
    <p:sldId id="599" r:id="rId344"/>
    <p:sldId id="600" r:id="rId345"/>
    <p:sldId id="601" r:id="rId346"/>
    <p:sldId id="602" r:id="rId347"/>
    <p:sldId id="603" r:id="rId348"/>
    <p:sldId id="604" r:id="rId349"/>
    <p:sldId id="605" r:id="rId350"/>
    <p:sldId id="606" r:id="rId351"/>
    <p:sldId id="607" r:id="rId352"/>
    <p:sldId id="608" r:id="rId353"/>
    <p:sldId id="609" r:id="rId354"/>
    <p:sldId id="610" r:id="rId355"/>
    <p:sldId id="611" r:id="rId356"/>
    <p:sldId id="612" r:id="rId357"/>
    <p:sldId id="613" r:id="rId358"/>
    <p:sldId id="614" r:id="rId359"/>
    <p:sldId id="615" r:id="rId360"/>
    <p:sldId id="616" r:id="rId361"/>
    <p:sldId id="617" r:id="rId362"/>
    <p:sldId id="618" r:id="rId363"/>
    <p:sldId id="619" r:id="rId364"/>
    <p:sldId id="620" r:id="rId365"/>
    <p:sldId id="621" r:id="rId366"/>
    <p:sldId id="622" r:id="rId367"/>
    <p:sldId id="623" r:id="rId368"/>
    <p:sldId id="624" r:id="rId369"/>
    <p:sldId id="625" r:id="rId370"/>
    <p:sldId id="626" r:id="rId371"/>
    <p:sldId id="627" r:id="rId372"/>
    <p:sldId id="628" r:id="rId373"/>
    <p:sldId id="629" r:id="rId374"/>
    <p:sldId id="630" r:id="rId375"/>
    <p:sldId id="631" r:id="rId376"/>
    <p:sldId id="632" r:id="rId377"/>
    <p:sldId id="633" r:id="rId378"/>
    <p:sldId id="634" r:id="rId379"/>
    <p:sldId id="635" r:id="rId380"/>
    <p:sldId id="636" r:id="rId381"/>
    <p:sldId id="637" r:id="rId382"/>
    <p:sldId id="638" r:id="rId383"/>
    <p:sldId id="639" r:id="rId384"/>
    <p:sldId id="640" r:id="rId385"/>
    <p:sldId id="641" r:id="rId386"/>
    <p:sldId id="642" r:id="rId387"/>
    <p:sldId id="643" r:id="rId388"/>
    <p:sldId id="644" r:id="rId389"/>
    <p:sldId id="645" r:id="rId390"/>
    <p:sldId id="646" r:id="rId391"/>
    <p:sldId id="647" r:id="rId392"/>
    <p:sldId id="648" r:id="rId393"/>
    <p:sldId id="649" r:id="rId394"/>
    <p:sldId id="650" r:id="rId395"/>
    <p:sldId id="651" r:id="rId396"/>
    <p:sldId id="652" r:id="rId397"/>
    <p:sldId id="653" r:id="rId398"/>
    <p:sldId id="654" r:id="rId399"/>
    <p:sldId id="655" r:id="rId400"/>
    <p:sldId id="656" r:id="rId401"/>
    <p:sldId id="657" r:id="rId402"/>
    <p:sldId id="658" r:id="rId403"/>
    <p:sldId id="659" r:id="rId404"/>
    <p:sldId id="660" r:id="rId405"/>
    <p:sldId id="661" r:id="rId406"/>
    <p:sldId id="662" r:id="rId407"/>
    <p:sldId id="663" r:id="rId408"/>
    <p:sldId id="664" r:id="rId409"/>
    <p:sldId id="665" r:id="rId410"/>
    <p:sldId id="666" r:id="rId411"/>
    <p:sldId id="667" r:id="rId412"/>
    <p:sldId id="668" r:id="rId413"/>
    <p:sldId id="669" r:id="rId414"/>
    <p:sldId id="670" r:id="rId415"/>
    <p:sldId id="671" r:id="rId416"/>
    <p:sldId id="672" r:id="rId417"/>
    <p:sldId id="673" r:id="rId418"/>
    <p:sldId id="674" r:id="rId419"/>
    <p:sldId id="675" r:id="rId420"/>
    <p:sldId id="676" r:id="rId421"/>
    <p:sldId id="677" r:id="rId422"/>
    <p:sldId id="678" r:id="rId423"/>
    <p:sldId id="679" r:id="rId424"/>
    <p:sldId id="680" r:id="rId425"/>
    <p:sldId id="681" r:id="rId426"/>
    <p:sldId id="682" r:id="rId427"/>
    <p:sldId id="683" r:id="rId428"/>
    <p:sldId id="684" r:id="rId429"/>
    <p:sldId id="685" r:id="rId430"/>
    <p:sldId id="686" r:id="rId431"/>
    <p:sldId id="687" r:id="rId432"/>
    <p:sldId id="688" r:id="rId433"/>
    <p:sldId id="689" r:id="rId434"/>
    <p:sldId id="690" r:id="rId435"/>
    <p:sldId id="691" r:id="rId436"/>
    <p:sldId id="692" r:id="rId437"/>
    <p:sldId id="693" r:id="rId438"/>
    <p:sldId id="694" r:id="rId439"/>
    <p:sldId id="695" r:id="rId440"/>
    <p:sldId id="696" r:id="rId441"/>
    <p:sldId id="697" r:id="rId442"/>
    <p:sldId id="698" r:id="rId443"/>
    <p:sldId id="699" r:id="rId444"/>
    <p:sldId id="700" r:id="rId445"/>
    <p:sldId id="701" r:id="rId446"/>
    <p:sldId id="702" r:id="rId447"/>
    <p:sldId id="703" r:id="rId448"/>
    <p:sldId id="704" r:id="rId449"/>
    <p:sldId id="705" r:id="rId450"/>
    <p:sldId id="706" r:id="rId451"/>
    <p:sldId id="707" r:id="rId452"/>
    <p:sldId id="708" r:id="rId453"/>
    <p:sldId id="709" r:id="rId454"/>
    <p:sldId id="710" r:id="rId455"/>
    <p:sldId id="711" r:id="rId456"/>
    <p:sldId id="712" r:id="rId457"/>
    <p:sldId id="713" r:id="rId458"/>
    <p:sldId id="714" r:id="rId459"/>
    <p:sldId id="715" r:id="rId460"/>
    <p:sldId id="716" r:id="rId461"/>
    <p:sldId id="717" r:id="rId462"/>
    <p:sldId id="718" r:id="rId463"/>
    <p:sldId id="719" r:id="rId464"/>
    <p:sldId id="720" r:id="rId465"/>
    <p:sldId id="721" r:id="rId466"/>
    <p:sldId id="722" r:id="rId467"/>
    <p:sldId id="723" r:id="rId468"/>
    <p:sldId id="724" r:id="rId469"/>
    <p:sldId id="725" r:id="rId470"/>
    <p:sldId id="726" r:id="rId471"/>
    <p:sldId id="727" r:id="rId472"/>
    <p:sldId id="728" r:id="rId473"/>
    <p:sldId id="729" r:id="rId474"/>
    <p:sldId id="730" r:id="rId475"/>
    <p:sldId id="731" r:id="rId476"/>
    <p:sldId id="732" r:id="rId477"/>
    <p:sldId id="733" r:id="rId478"/>
    <p:sldId id="734" r:id="rId479"/>
    <p:sldId id="735" r:id="rId480"/>
    <p:sldId id="736" r:id="rId481"/>
    <p:sldId id="737" r:id="rId482"/>
    <p:sldId id="738" r:id="rId483"/>
    <p:sldId id="739" r:id="rId484"/>
    <p:sldId id="740" r:id="rId485"/>
    <p:sldId id="741" r:id="rId486"/>
    <p:sldId id="742" r:id="rId487"/>
    <p:sldId id="743" r:id="rId488"/>
    <p:sldId id="744" r:id="rId489"/>
    <p:sldId id="745" r:id="rId490"/>
    <p:sldId id="746" r:id="rId491"/>
    <p:sldId id="747" r:id="rId492"/>
    <p:sldId id="748" r:id="rId493"/>
    <p:sldId id="749" r:id="rId494"/>
    <p:sldId id="750" r:id="rId495"/>
    <p:sldId id="751" r:id="rId496"/>
    <p:sldId id="752" r:id="rId497"/>
    <p:sldId id="753" r:id="rId498"/>
    <p:sldId id="754" r:id="rId499"/>
    <p:sldId id="755" r:id="rId500"/>
    <p:sldId id="756" r:id="rId501"/>
    <p:sldId id="757" r:id="rId502"/>
    <p:sldId id="758" r:id="rId503"/>
    <p:sldId id="759" r:id="rId504"/>
    <p:sldId id="760" r:id="rId505"/>
    <p:sldId id="761" r:id="rId506"/>
    <p:sldId id="762" r:id="rId507"/>
    <p:sldId id="763" r:id="rId508"/>
    <p:sldId id="764" r:id="rId509"/>
    <p:sldId id="765" r:id="rId510"/>
    <p:sldId id="766" r:id="rId511"/>
    <p:sldId id="767" r:id="rId512"/>
    <p:sldId id="768" r:id="rId513"/>
    <p:sldId id="769" r:id="rId514"/>
    <p:sldId id="770" r:id="rId515"/>
    <p:sldId id="771" r:id="rId516"/>
    <p:sldId id="772" r:id="rId517"/>
    <p:sldId id="773" r:id="rId518"/>
    <p:sldId id="774" r:id="rId519"/>
    <p:sldId id="775" r:id="rId520"/>
    <p:sldId id="776" r:id="rId521"/>
    <p:sldId id="777" r:id="rId522"/>
    <p:sldId id="778" r:id="rId523"/>
    <p:sldId id="779" r:id="rId524"/>
    <p:sldId id="780" r:id="rId525"/>
    <p:sldId id="781" r:id="rId526"/>
    <p:sldId id="782" r:id="rId527"/>
    <p:sldId id="783" r:id="rId528"/>
    <p:sldId id="784" r:id="rId529"/>
    <p:sldId id="785" r:id="rId530"/>
    <p:sldId id="786" r:id="rId531"/>
    <p:sldId id="787" r:id="rId532"/>
    <p:sldId id="788" r:id="rId533"/>
    <p:sldId id="789" r:id="rId534"/>
    <p:sldId id="790" r:id="rId535"/>
    <p:sldId id="791" r:id="rId536"/>
    <p:sldId id="792" r:id="rId537"/>
    <p:sldId id="793" r:id="rId538"/>
    <p:sldId id="794" r:id="rId539"/>
    <p:sldId id="795" r:id="rId540"/>
    <p:sldId id="796" r:id="rId541"/>
    <p:sldId id="797" r:id="rId542"/>
    <p:sldId id="798" r:id="rId543"/>
    <p:sldId id="799" r:id="rId544"/>
    <p:sldId id="800" r:id="rId545"/>
    <p:sldId id="801" r:id="rId546"/>
    <p:sldId id="802" r:id="rId547"/>
    <p:sldId id="803" r:id="rId548"/>
    <p:sldId id="804" r:id="rId549"/>
    <p:sldId id="805" r:id="rId550"/>
    <p:sldId id="806" r:id="rId551"/>
    <p:sldId id="807" r:id="rId552"/>
    <p:sldId id="808" r:id="rId553"/>
    <p:sldId id="809" r:id="rId554"/>
    <p:sldId id="810" r:id="rId555"/>
    <p:sldId id="811" r:id="rId556"/>
    <p:sldId id="812" r:id="rId557"/>
    <p:sldId id="813" r:id="rId558"/>
    <p:sldId id="814" r:id="rId559"/>
    <p:sldId id="815" r:id="rId560"/>
    <p:sldId id="816" r:id="rId561"/>
    <p:sldId id="817" r:id="rId562"/>
    <p:sldId id="818" r:id="rId563"/>
    <p:sldId id="819" r:id="rId564"/>
    <p:sldId id="820" r:id="rId565"/>
    <p:sldId id="821" r:id="rId566"/>
    <p:sldId id="822" r:id="rId567"/>
    <p:sldId id="823" r:id="rId568"/>
    <p:sldId id="824" r:id="rId569"/>
    <p:sldId id="825" r:id="rId570"/>
    <p:sldId id="826" r:id="rId571"/>
    <p:sldId id="827" r:id="rId572"/>
    <p:sldId id="828" r:id="rId573"/>
    <p:sldId id="829" r:id="rId574"/>
    <p:sldId id="830" r:id="rId575"/>
    <p:sldId id="831" r:id="rId576"/>
    <p:sldId id="832" r:id="rId577"/>
    <p:sldId id="833" r:id="rId578"/>
    <p:sldId id="834" r:id="rId579"/>
    <p:sldId id="835" r:id="rId580"/>
    <p:sldId id="836" r:id="rId581"/>
    <p:sldId id="837" r:id="rId582"/>
    <p:sldId id="838" r:id="rId583"/>
    <p:sldId id="839" r:id="rId584"/>
    <p:sldId id="840" r:id="rId585"/>
    <p:sldId id="841" r:id="rId586"/>
    <p:sldId id="842" r:id="rId587"/>
    <p:sldId id="843" r:id="rId588"/>
    <p:sldId id="844" r:id="rId589"/>
    <p:sldId id="845" r:id="rId590"/>
    <p:sldId id="846" r:id="rId591"/>
    <p:sldId id="847" r:id="rId592"/>
    <p:sldId id="848" r:id="rId593"/>
    <p:sldId id="849" r:id="rId594"/>
    <p:sldId id="850" r:id="rId595"/>
    <p:sldId id="851" r:id="rId596"/>
    <p:sldId id="852" r:id="rId597"/>
    <p:sldId id="853" r:id="rId598"/>
    <p:sldId id="854" r:id="rId599"/>
    <p:sldId id="855" r:id="rId600"/>
    <p:sldId id="856" r:id="rId601"/>
    <p:sldId id="857" r:id="rId602"/>
    <p:sldId id="858" r:id="rId603"/>
    <p:sldId id="859" r:id="rId604"/>
    <p:sldId id="860" r:id="rId605"/>
    <p:sldId id="861" r:id="rId606"/>
    <p:sldId id="862" r:id="rId607"/>
    <p:sldId id="863" r:id="rId608"/>
    <p:sldId id="864" r:id="rId609"/>
    <p:sldId id="865" r:id="rId610"/>
    <p:sldId id="866" r:id="rId611"/>
    <p:sldId id="867" r:id="rId612"/>
    <p:sldId id="868" r:id="rId613"/>
    <p:sldId id="869" r:id="rId614"/>
    <p:sldId id="870" r:id="rId615"/>
    <p:sldId id="871" r:id="rId616"/>
    <p:sldId id="872" r:id="rId617"/>
    <p:sldId id="873" r:id="rId618"/>
    <p:sldId id="874" r:id="rId619"/>
    <p:sldId id="875" r:id="rId620"/>
    <p:sldId id="876" r:id="rId621"/>
    <p:sldId id="877" r:id="rId622"/>
    <p:sldId id="878" r:id="rId623"/>
    <p:sldId id="879" r:id="rId624"/>
    <p:sldId id="880" r:id="rId625"/>
    <p:sldId id="881" r:id="rId626"/>
    <p:sldId id="882" r:id="rId627"/>
    <p:sldId id="883" r:id="rId628"/>
    <p:sldId id="884" r:id="rId629"/>
    <p:sldId id="885" r:id="rId630"/>
    <p:sldId id="886" r:id="rId631"/>
    <p:sldId id="887" r:id="rId632"/>
    <p:sldId id="888" r:id="rId633"/>
    <p:sldId id="889" r:id="rId634"/>
    <p:sldId id="890" r:id="rId635"/>
    <p:sldId id="891" r:id="rId636"/>
    <p:sldId id="892" r:id="rId637"/>
    <p:sldId id="893" r:id="rId638"/>
    <p:sldId id="894" r:id="rId639"/>
    <p:sldId id="895" r:id="rId640"/>
    <p:sldId id="896" r:id="rId641"/>
    <p:sldId id="897" r:id="rId642"/>
    <p:sldId id="898" r:id="rId643"/>
    <p:sldId id="899" r:id="rId644"/>
    <p:sldId id="900" r:id="rId645"/>
    <p:sldId id="901" r:id="rId646"/>
    <p:sldId id="902" r:id="rId647"/>
    <p:sldId id="903" r:id="rId648"/>
    <p:sldId id="904" r:id="rId649"/>
    <p:sldId id="905" r:id="rId650"/>
    <p:sldId id="906" r:id="rId651"/>
    <p:sldId id="907" r:id="rId652"/>
    <p:sldId id="908" r:id="rId653"/>
    <p:sldId id="909" r:id="rId654"/>
    <p:sldId id="910" r:id="rId655"/>
    <p:sldId id="911" r:id="rId656"/>
    <p:sldId id="912" r:id="rId657"/>
    <p:sldId id="913" r:id="rId658"/>
    <p:sldId id="914" r:id="rId659"/>
    <p:sldId id="915" r:id="rId660"/>
    <p:sldId id="916" r:id="rId661"/>
    <p:sldId id="917" r:id="rId662"/>
    <p:sldId id="918" r:id="rId663"/>
    <p:sldId id="919" r:id="rId664"/>
    <p:sldId id="920" r:id="rId665"/>
    <p:sldId id="921" r:id="rId666"/>
    <p:sldId id="922" r:id="rId667"/>
    <p:sldId id="923" r:id="rId668"/>
    <p:sldId id="924" r:id="rId669"/>
    <p:sldId id="925" r:id="rId670"/>
    <p:sldId id="926" r:id="rId671"/>
    <p:sldId id="927" r:id="rId672"/>
    <p:sldId id="928" r:id="rId673"/>
    <p:sldId id="929" r:id="rId674"/>
    <p:sldId id="930" r:id="rId675"/>
    <p:sldId id="931" r:id="rId676"/>
    <p:sldId id="932" r:id="rId677"/>
    <p:sldId id="933" r:id="rId678"/>
    <p:sldId id="934" r:id="rId679"/>
    <p:sldId id="935" r:id="rId680"/>
    <p:sldId id="936" r:id="rId681"/>
    <p:sldId id="937" r:id="rId682"/>
    <p:sldId id="938" r:id="rId683"/>
    <p:sldId id="939" r:id="rId684"/>
    <p:sldId id="940" r:id="rId685"/>
    <p:sldId id="941" r:id="rId686"/>
    <p:sldId id="942" r:id="rId687"/>
    <p:sldId id="943" r:id="rId688"/>
    <p:sldId id="944" r:id="rId689"/>
    <p:sldId id="945" r:id="rId690"/>
    <p:sldId id="946" r:id="rId691"/>
    <p:sldId id="947" r:id="rId692"/>
    <p:sldId id="948" r:id="rId693"/>
    <p:sldId id="949" r:id="rId694"/>
    <p:sldId id="950" r:id="rId695"/>
    <p:sldId id="951" r:id="rId696"/>
    <p:sldId id="952" r:id="rId697"/>
    <p:sldId id="953" r:id="rId698"/>
    <p:sldId id="954" r:id="rId699"/>
    <p:sldId id="955" r:id="rId700"/>
    <p:sldId id="956" r:id="rId701"/>
    <p:sldId id="957" r:id="rId702"/>
    <p:sldId id="958" r:id="rId703"/>
    <p:sldId id="959" r:id="rId704"/>
    <p:sldId id="960" r:id="rId705"/>
    <p:sldId id="961" r:id="rId706"/>
    <p:sldId id="962" r:id="rId707"/>
    <p:sldId id="963" r:id="rId708"/>
    <p:sldId id="964" r:id="rId709"/>
    <p:sldId id="965" r:id="rId710"/>
    <p:sldId id="966" r:id="rId711"/>
    <p:sldId id="967" r:id="rId712"/>
    <p:sldId id="968" r:id="rId713"/>
    <p:sldId id="969" r:id="rId714"/>
    <p:sldId id="970" r:id="rId715"/>
    <p:sldId id="971" r:id="rId716"/>
    <p:sldId id="972" r:id="rId717"/>
    <p:sldId id="973" r:id="rId718"/>
    <p:sldId id="974" r:id="rId719"/>
    <p:sldId id="975" r:id="rId720"/>
    <p:sldId id="976" r:id="rId721"/>
    <p:sldId id="977" r:id="rId722"/>
    <p:sldId id="978" r:id="rId723"/>
    <p:sldId id="979" r:id="rId724"/>
    <p:sldId id="980" r:id="rId725"/>
    <p:sldId id="981" r:id="rId726"/>
    <p:sldId id="982" r:id="rId727"/>
    <p:sldId id="983" r:id="rId728"/>
    <p:sldId id="984" r:id="rId729"/>
    <p:sldId id="985" r:id="rId730"/>
    <p:sldId id="986" r:id="rId731"/>
    <p:sldId id="987" r:id="rId732"/>
    <p:sldId id="988" r:id="rId733"/>
    <p:sldId id="989" r:id="rId734"/>
    <p:sldId id="990" r:id="rId735"/>
    <p:sldId id="991" r:id="rId736"/>
    <p:sldId id="992" r:id="rId737"/>
    <p:sldId id="993" r:id="rId738"/>
    <p:sldId id="994" r:id="rId739"/>
    <p:sldId id="995" r:id="rId740"/>
    <p:sldId id="996" r:id="rId741"/>
    <p:sldId id="997" r:id="rId742"/>
    <p:sldId id="998" r:id="rId743"/>
    <p:sldId id="999" r:id="rId744"/>
    <p:sldId id="1000" r:id="rId745"/>
    <p:sldId id="1001" r:id="rId746"/>
    <p:sldId id="1002" r:id="rId747"/>
    <p:sldId id="1003" r:id="rId748"/>
    <p:sldId id="1004" r:id="rId749"/>
    <p:sldId id="1005" r:id="rId750"/>
    <p:sldId id="1006" r:id="rId751"/>
    <p:sldId id="1007" r:id="rId752"/>
    <p:sldId id="1008" r:id="rId753"/>
    <p:sldId id="1009" r:id="rId754"/>
    <p:sldId id="1010" r:id="rId755"/>
    <p:sldId id="1011" r:id="rId756"/>
    <p:sldId id="1012" r:id="rId757"/>
    <p:sldId id="1013" r:id="rId758"/>
    <p:sldId id="1014" r:id="rId759"/>
    <p:sldId id="1015" r:id="rId760"/>
    <p:sldId id="1016" r:id="rId761"/>
    <p:sldId id="1017" r:id="rId762"/>
    <p:sldId id="1018" r:id="rId763"/>
    <p:sldId id="1019" r:id="rId764"/>
    <p:sldId id="1020" r:id="rId765"/>
    <p:sldId id="1021" r:id="rId766"/>
    <p:sldId id="1022" r:id="rId767"/>
    <p:sldId id="1023" r:id="rId768"/>
    <p:sldId id="1024" r:id="rId769"/>
    <p:sldId id="1025" r:id="rId770"/>
    <p:sldId id="1026" r:id="rId771"/>
    <p:sldId id="1027" r:id="rId772"/>
    <p:sldId id="1028" r:id="rId773"/>
    <p:sldId id="1029" r:id="rId774"/>
    <p:sldId id="1030" r:id="rId775"/>
    <p:sldId id="1031" r:id="rId776"/>
    <p:sldId id="1032" r:id="rId777"/>
    <p:sldId id="1033" r:id="rId778"/>
    <p:sldId id="1034" r:id="rId779"/>
    <p:sldId id="1035" r:id="rId780"/>
    <p:sldId id="1036" r:id="rId781"/>
    <p:sldId id="1037" r:id="rId782"/>
    <p:sldId id="1038" r:id="rId783"/>
    <p:sldId id="1039" r:id="rId784"/>
    <p:sldId id="1040" r:id="rId785"/>
    <p:sldId id="1041" r:id="rId786"/>
    <p:sldId id="1042" r:id="rId787"/>
    <p:sldId id="1043" r:id="rId788"/>
    <p:sldId id="1044" r:id="rId789"/>
    <p:sldId id="1045" r:id="rId790"/>
    <p:sldId id="1046" r:id="rId791"/>
    <p:sldId id="1047" r:id="rId792"/>
    <p:sldId id="1048" r:id="rId793"/>
    <p:sldId id="1049" r:id="rId794"/>
    <p:sldId id="1050" r:id="rId795"/>
    <p:sldId id="1051" r:id="rId796"/>
    <p:sldId id="1052" r:id="rId797"/>
    <p:sldId id="1053" r:id="rId798"/>
    <p:sldId id="1054" r:id="rId799"/>
    <p:sldId id="1055" r:id="rId800"/>
    <p:sldId id="1056" r:id="rId801"/>
    <p:sldId id="1057" r:id="rId802"/>
    <p:sldId id="1058" r:id="rId803"/>
    <p:sldId id="1059" r:id="rId804"/>
    <p:sldId id="1060" r:id="rId805"/>
    <p:sldId id="1061" r:id="rId806"/>
    <p:sldId id="1062" r:id="rId807"/>
    <p:sldId id="1063" r:id="rId808"/>
    <p:sldId id="1064" r:id="rId809"/>
    <p:sldId id="1065" r:id="rId810"/>
    <p:sldId id="1066" r:id="rId811"/>
    <p:sldId id="1067" r:id="rId812"/>
    <p:sldId id="1068" r:id="rId813"/>
    <p:sldId id="1069" r:id="rId814"/>
    <p:sldId id="1070" r:id="rId815"/>
    <p:sldId id="1071" r:id="rId816"/>
    <p:sldId id="1072" r:id="rId817"/>
    <p:sldId id="1073" r:id="rId818"/>
    <p:sldId id="1074" r:id="rId819"/>
    <p:sldId id="1075" r:id="rId820"/>
    <p:sldId id="1076" r:id="rId821"/>
    <p:sldId id="1077" r:id="rId822"/>
    <p:sldId id="1078" r:id="rId823"/>
    <p:sldId id="1079" r:id="rId824"/>
    <p:sldId id="1080" r:id="rId825"/>
    <p:sldId id="1081" r:id="rId826"/>
    <p:sldId id="1082" r:id="rId827"/>
    <p:sldId id="1083" r:id="rId828"/>
    <p:sldId id="1084" r:id="rId829"/>
    <p:sldId id="1085" r:id="rId830"/>
    <p:sldId id="1086" r:id="rId831"/>
    <p:sldId id="1087" r:id="rId832"/>
    <p:sldId id="1088" r:id="rId833"/>
    <p:sldId id="1089" r:id="rId834"/>
    <p:sldId id="1090" r:id="rId835"/>
    <p:sldId id="1091" r:id="rId836"/>
    <p:sldId id="1092" r:id="rId837"/>
    <p:sldId id="1093" r:id="rId838"/>
    <p:sldId id="1094" r:id="rId839"/>
    <p:sldId id="1095" r:id="rId840"/>
    <p:sldId id="1096" r:id="rId841"/>
    <p:sldId id="1097" r:id="rId842"/>
    <p:sldId id="1098" r:id="rId843"/>
    <p:sldId id="1099" r:id="rId844"/>
    <p:sldId id="1100" r:id="rId845"/>
    <p:sldId id="1101" r:id="rId846"/>
    <p:sldId id="1102" r:id="rId847"/>
    <p:sldId id="1103" r:id="rId848"/>
    <p:sldId id="1104" r:id="rId849"/>
    <p:sldId id="1105" r:id="rId850"/>
    <p:sldId id="1106" r:id="rId851"/>
    <p:sldId id="1107" r:id="rId852"/>
    <p:sldId id="1108" r:id="rId853"/>
    <p:sldId id="1109" r:id="rId854"/>
    <p:sldId id="1110" r:id="rId855"/>
    <p:sldId id="1111" r:id="rId856"/>
    <p:sldId id="1112" r:id="rId857"/>
    <p:sldId id="1113" r:id="rId858"/>
    <p:sldId id="1114" r:id="rId859"/>
    <p:sldId id="1115" r:id="rId860"/>
    <p:sldId id="1116" r:id="rId861"/>
    <p:sldId id="1117" r:id="rId862"/>
    <p:sldId id="1118" r:id="rId863"/>
    <p:sldId id="1119" r:id="rId864"/>
    <p:sldId id="1120" r:id="rId865"/>
    <p:sldId id="1121" r:id="rId866"/>
    <p:sldId id="1122" r:id="rId867"/>
    <p:sldId id="1123" r:id="rId868"/>
    <p:sldId id="1124" r:id="rId869"/>
    <p:sldId id="1125" r:id="rId870"/>
    <p:sldId id="1126" r:id="rId871"/>
    <p:sldId id="1127" r:id="rId872"/>
    <p:sldId id="1128" r:id="rId873"/>
    <p:sldId id="1129" r:id="rId874"/>
    <p:sldId id="1130" r:id="rId875"/>
    <p:sldId id="1131" r:id="rId876"/>
    <p:sldId id="1132" r:id="rId877"/>
    <p:sldId id="1133" r:id="rId878"/>
    <p:sldId id="1134" r:id="rId879"/>
    <p:sldId id="1135" r:id="rId880"/>
    <p:sldId id="1136" r:id="rId881"/>
    <p:sldId id="1137" r:id="rId882"/>
    <p:sldId id="1138" r:id="rId883"/>
    <p:sldId id="1139" r:id="rId884"/>
    <p:sldId id="1140" r:id="rId885"/>
    <p:sldId id="1141" r:id="rId886"/>
    <p:sldId id="1142" r:id="rId887"/>
    <p:sldId id="1143" r:id="rId888"/>
    <p:sldId id="1144" r:id="rId889"/>
    <p:sldId id="1145" r:id="rId890"/>
    <p:sldId id="1146" r:id="rId891"/>
    <p:sldId id="1147" r:id="rId892"/>
    <p:sldId id="1148" r:id="rId893"/>
    <p:sldId id="1149" r:id="rId894"/>
    <p:sldId id="1150" r:id="rId895"/>
    <p:sldId id="1151" r:id="rId896"/>
    <p:sldId id="1152" r:id="rId897"/>
    <p:sldId id="1153" r:id="rId898"/>
    <p:sldId id="1154" r:id="rId899"/>
    <p:sldId id="1155" r:id="rId900"/>
    <p:sldId id="1156" r:id="rId901"/>
    <p:sldId id="1157" r:id="rId902"/>
    <p:sldId id="1158" r:id="rId903"/>
    <p:sldId id="1159" r:id="rId904"/>
    <p:sldId id="1160" r:id="rId905"/>
    <p:sldId id="1161" r:id="rId906"/>
    <p:sldId id="1162" r:id="rId907"/>
    <p:sldId id="1163" r:id="rId908"/>
    <p:sldId id="1164" r:id="rId909"/>
    <p:sldId id="1165" r:id="rId910"/>
    <p:sldId id="1166" r:id="rId911"/>
    <p:sldId id="1167" r:id="rId912"/>
    <p:sldId id="1168" r:id="rId913"/>
    <p:sldId id="1169" r:id="rId914"/>
    <p:sldId id="1170" r:id="rId915"/>
    <p:sldId id="1171" r:id="rId916"/>
    <p:sldId id="1172" r:id="rId917"/>
    <p:sldId id="1173" r:id="rId918"/>
    <p:sldId id="1174" r:id="rId919"/>
    <p:sldId id="1175" r:id="rId920"/>
    <p:sldId id="1176" r:id="rId921"/>
    <p:sldId id="1177" r:id="rId922"/>
    <p:sldId id="1178" r:id="rId923"/>
    <p:sldId id="1179" r:id="rId924"/>
    <p:sldId id="1180" r:id="rId925"/>
    <p:sldId id="1181" r:id="rId926"/>
    <p:sldId id="1182" r:id="rId927"/>
    <p:sldId id="1183" r:id="rId928"/>
    <p:sldId id="1184" r:id="rId929"/>
    <p:sldId id="1185" r:id="rId930"/>
    <p:sldId id="1186" r:id="rId931"/>
    <p:sldId id="1187" r:id="rId932"/>
    <p:sldId id="1188" r:id="rId933"/>
    <p:sldId id="1189" r:id="rId934"/>
    <p:sldId id="1190" r:id="rId935"/>
    <p:sldId id="1191" r:id="rId936"/>
    <p:sldId id="1192" r:id="rId937"/>
    <p:sldId id="1193" r:id="rId938"/>
    <p:sldId id="1194" r:id="rId939"/>
    <p:sldId id="1195" r:id="rId940"/>
    <p:sldId id="1196" r:id="rId941"/>
    <p:sldId id="1197" r:id="rId942"/>
    <p:sldId id="1198" r:id="rId943"/>
    <p:sldId id="1199" r:id="rId944"/>
    <p:sldId id="1200" r:id="rId945"/>
    <p:sldId id="1201" r:id="rId946"/>
    <p:sldId id="1202" r:id="rId947"/>
    <p:sldId id="1203" r:id="rId948"/>
    <p:sldId id="1204" r:id="rId949"/>
    <p:sldId id="1205" r:id="rId950"/>
    <p:sldId id="1206" r:id="rId951"/>
    <p:sldId id="1207" r:id="rId952"/>
    <p:sldId id="1208" r:id="rId953"/>
    <p:sldId id="1209" r:id="rId954"/>
    <p:sldId id="1210" r:id="rId955"/>
    <p:sldId id="1211" r:id="rId956"/>
    <p:sldId id="1212" r:id="rId957"/>
    <p:sldId id="1213" r:id="rId958"/>
    <p:sldId id="1214" r:id="rId959"/>
    <p:sldId id="1215" r:id="rId960"/>
    <p:sldId id="1216" r:id="rId961"/>
    <p:sldId id="1217" r:id="rId962"/>
    <p:sldId id="1218" r:id="rId963"/>
    <p:sldId id="1219" r:id="rId964"/>
    <p:sldId id="1220" r:id="rId965"/>
    <p:sldId id="1221" r:id="rId966"/>
    <p:sldId id="1222" r:id="rId967"/>
    <p:sldId id="1223" r:id="rId968"/>
    <p:sldId id="1224" r:id="rId969"/>
    <p:sldId id="1225" r:id="rId970"/>
    <p:sldId id="1226" r:id="rId971"/>
    <p:sldId id="1227" r:id="rId972"/>
    <p:sldId id="1228" r:id="rId973"/>
    <p:sldId id="1229" r:id="rId974"/>
    <p:sldId id="1230" r:id="rId975"/>
    <p:sldId id="1231" r:id="rId976"/>
    <p:sldId id="1232" r:id="rId977"/>
    <p:sldId id="1233" r:id="rId978"/>
    <p:sldId id="1234" r:id="rId979"/>
    <p:sldId id="1235" r:id="rId980"/>
    <p:sldId id="1236" r:id="rId981"/>
    <p:sldId id="1237" r:id="rId982"/>
    <p:sldId id="1238" r:id="rId983"/>
    <p:sldId id="1239" r:id="rId984"/>
    <p:sldId id="1240" r:id="rId985"/>
    <p:sldId id="1241" r:id="rId986"/>
    <p:sldId id="1242" r:id="rId987"/>
    <p:sldId id="1243" r:id="rId988"/>
    <p:sldId id="1244" r:id="rId989"/>
    <p:sldId id="1245" r:id="rId990"/>
    <p:sldId id="1246" r:id="rId991"/>
    <p:sldId id="1247" r:id="rId992"/>
    <p:sldId id="1248" r:id="rId993"/>
    <p:sldId id="1249" r:id="rId994"/>
    <p:sldId id="1250" r:id="rId995"/>
    <p:sldId id="1251" r:id="rId996"/>
    <p:sldId id="1252" r:id="rId997"/>
    <p:sldId id="1253" r:id="rId998"/>
    <p:sldId id="1254" r:id="rId999"/>
    <p:sldId id="1255" r:id="rId1000"/>
    <p:sldId id="1256" r:id="rId1001"/>
    <p:sldId id="1257" r:id="rId1002"/>
    <p:sldId id="1258" r:id="rId1003"/>
    <p:sldId id="1259" r:id="rId1004"/>
    <p:sldId id="1260" r:id="rId1005"/>
    <p:sldId id="1261" r:id="rId1006"/>
    <p:sldId id="1262" r:id="rId1007"/>
    <p:sldId id="1263" r:id="rId1008"/>
    <p:sldId id="1264" r:id="rId1009"/>
    <p:sldId id="1265" r:id="rId1010"/>
    <p:sldId id="1266" r:id="rId1011"/>
    <p:sldId id="1267" r:id="rId1012"/>
    <p:sldId id="1268" r:id="rId1013"/>
    <p:sldId id="1269" r:id="rId1014"/>
    <p:sldId id="1270" r:id="rId1015"/>
    <p:sldId id="1271" r:id="rId1016"/>
    <p:sldId id="1272" r:id="rId1017"/>
    <p:sldId id="1273" r:id="rId1018"/>
    <p:sldId id="1274" r:id="rId1019"/>
    <p:sldId id="1275" r:id="rId1020"/>
    <p:sldId id="1276" r:id="rId1021"/>
    <p:sldId id="1277" r:id="rId1022"/>
    <p:sldId id="1278" r:id="rId1023"/>
    <p:sldId id="1279" r:id="rId1024"/>
    <p:sldId id="1280" r:id="rId1025"/>
    <p:sldId id="1281" r:id="rId1026"/>
    <p:sldId id="1282" r:id="rId1027"/>
    <p:sldId id="1283" r:id="rId1028"/>
    <p:sldId id="1284" r:id="rId1029"/>
    <p:sldId id="1285" r:id="rId1030"/>
    <p:sldId id="1286" r:id="rId1031"/>
    <p:sldId id="1287" r:id="rId1032"/>
    <p:sldId id="1288" r:id="rId1033"/>
    <p:sldId id="1289" r:id="rId1034"/>
    <p:sldId id="1290" r:id="rId1035"/>
    <p:sldId id="1291" r:id="rId1036"/>
    <p:sldId id="1292" r:id="rId1037"/>
    <p:sldId id="1293" r:id="rId1038"/>
    <p:sldId id="1294" r:id="rId1039"/>
    <p:sldId id="1295" r:id="rId1040"/>
    <p:sldId id="1296" r:id="rId1041"/>
    <p:sldId id="1297" r:id="rId1042"/>
    <p:sldId id="1298" r:id="rId1043"/>
    <p:sldId id="1299" r:id="rId1044"/>
    <p:sldId id="1300" r:id="rId1045"/>
    <p:sldId id="1301" r:id="rId1046"/>
    <p:sldId id="1302" r:id="rId1047"/>
    <p:sldId id="1303" r:id="rId1048"/>
    <p:sldId id="1304" r:id="rId1049"/>
    <p:sldId id="1305" r:id="rId1050"/>
    <p:sldId id="1306" r:id="rId1051"/>
    <p:sldId id="1307" r:id="rId1052"/>
    <p:sldId id="1308" r:id="rId1053"/>
    <p:sldId id="1309" r:id="rId1054"/>
    <p:sldId id="1310" r:id="rId1055"/>
    <p:sldId id="1311" r:id="rId1056"/>
    <p:sldId id="1312" r:id="rId1057"/>
    <p:sldId id="1313" r:id="rId1058"/>
    <p:sldId id="1314" r:id="rId1059"/>
    <p:sldId id="1315" r:id="rId1060"/>
    <p:sldId id="1316" r:id="rId1061"/>
    <p:sldId id="1317" r:id="rId1062"/>
    <p:sldId id="1318" r:id="rId1063"/>
    <p:sldId id="1319" r:id="rId1064"/>
    <p:sldId id="1320" r:id="rId1065"/>
    <p:sldId id="1321" r:id="rId1066"/>
    <p:sldId id="1322" r:id="rId1067"/>
    <p:sldId id="1323" r:id="rId1068"/>
    <p:sldId id="1324" r:id="rId1069"/>
    <p:sldId id="1325" r:id="rId1070"/>
    <p:sldId id="1326" r:id="rId1071"/>
    <p:sldId id="1327" r:id="rId1072"/>
    <p:sldId id="1328" r:id="rId1073"/>
    <p:sldId id="1329" r:id="rId1074"/>
    <p:sldId id="1330" r:id="rId1075"/>
    <p:sldId id="1331" r:id="rId1076"/>
    <p:sldId id="1332" r:id="rId1077"/>
    <p:sldId id="1333" r:id="rId1078"/>
    <p:sldId id="1334" r:id="rId1079"/>
    <p:sldId id="1335" r:id="rId1080"/>
    <p:sldId id="1336" r:id="rId1081"/>
    <p:sldId id="1337" r:id="rId1082"/>
    <p:sldId id="1338" r:id="rId1083"/>
    <p:sldId id="1339" r:id="rId1084"/>
    <p:sldId id="1340" r:id="rId1085"/>
    <p:sldId id="1341" r:id="rId1086"/>
    <p:sldId id="1342" r:id="rId1087"/>
    <p:sldId id="1343" r:id="rId1088"/>
    <p:sldId id="1344" r:id="rId1089"/>
    <p:sldId id="1345" r:id="rId1090"/>
    <p:sldId id="1346" r:id="rId1091"/>
    <p:sldId id="1347" r:id="rId1092"/>
    <p:sldId id="1348" r:id="rId1093"/>
    <p:sldId id="1349" r:id="rId1094"/>
    <p:sldId id="1350" r:id="rId1095"/>
    <p:sldId id="1351" r:id="rId1096"/>
    <p:sldId id="1352" r:id="rId1097"/>
    <p:sldId id="1353" r:id="rId1098"/>
    <p:sldId id="1354" r:id="rId1099"/>
    <p:sldId id="1355" r:id="rId1100"/>
    <p:sldId id="1356" r:id="rId1101"/>
    <p:sldId id="1357" r:id="rId1102"/>
    <p:sldId id="1358" r:id="rId1103"/>
    <p:sldId id="1359" r:id="rId1104"/>
    <p:sldId id="1360" r:id="rId1105"/>
    <p:sldId id="1361" r:id="rId1106"/>
    <p:sldId id="1362" r:id="rId1107"/>
    <p:sldId id="1363" r:id="rId1108"/>
    <p:sldId id="1364" r:id="rId1109"/>
    <p:sldId id="1365" r:id="rId1110"/>
    <p:sldId id="1366" r:id="rId1111"/>
    <p:sldId id="1367" r:id="rId1112"/>
    <p:sldId id="1368" r:id="rId1113"/>
    <p:sldId id="1369" r:id="rId1114"/>
    <p:sldId id="1370" r:id="rId1115"/>
    <p:sldId id="1371" r:id="rId1116"/>
    <p:sldId id="1372" r:id="rId1117"/>
    <p:sldId id="1373" r:id="rId1118"/>
    <p:sldId id="1374" r:id="rId1119"/>
    <p:sldId id="1375" r:id="rId1120"/>
    <p:sldId id="1376" r:id="rId1121"/>
    <p:sldId id="1377" r:id="rId1122"/>
    <p:sldId id="1378" r:id="rId1123"/>
    <p:sldId id="1379" r:id="rId1124"/>
    <p:sldId id="1380" r:id="rId1125"/>
    <p:sldId id="1381" r:id="rId1126"/>
    <p:sldId id="1382" r:id="rId1127"/>
    <p:sldId id="1383" r:id="rId1128"/>
    <p:sldId id="1384" r:id="rId1129"/>
    <p:sldId id="1385" r:id="rId1130"/>
    <p:sldId id="1386" r:id="rId1131"/>
    <p:sldId id="1387" r:id="rId1132"/>
    <p:sldId id="1388" r:id="rId1133"/>
    <p:sldId id="1389" r:id="rId1134"/>
    <p:sldId id="1390" r:id="rId1135"/>
    <p:sldId id="1391" r:id="rId1136"/>
    <p:sldId id="1392" r:id="rId1137"/>
    <p:sldId id="1393" r:id="rId1138"/>
    <p:sldId id="1394" r:id="rId1139"/>
    <p:sldId id="1395" r:id="rId1140"/>
    <p:sldId id="1396" r:id="rId1141"/>
    <p:sldId id="1397" r:id="rId1142"/>
    <p:sldId id="1398" r:id="rId1143"/>
    <p:sldId id="1399" r:id="rId1144"/>
    <p:sldId id="1400" r:id="rId1145"/>
    <p:sldId id="1401" r:id="rId1146"/>
    <p:sldId id="1402" r:id="rId1147"/>
    <p:sldId id="1403" r:id="rId1148"/>
    <p:sldId id="1404" r:id="rId1149"/>
    <p:sldId id="1405" r:id="rId1150"/>
    <p:sldId id="1406" r:id="rId1151"/>
    <p:sldId id="1407" r:id="rId1152"/>
    <p:sldId id="1408" r:id="rId1153"/>
    <p:sldId id="1409" r:id="rId1154"/>
    <p:sldId id="1410" r:id="rId1155"/>
    <p:sldId id="1411" r:id="rId1156"/>
    <p:sldId id="1412" r:id="rId1157"/>
    <p:sldId id="1413" r:id="rId1158"/>
    <p:sldId id="1414" r:id="rId1159"/>
    <p:sldId id="1415" r:id="rId1160"/>
    <p:sldId id="1416" r:id="rId1161"/>
    <p:sldId id="1417" r:id="rId1162"/>
    <p:sldId id="1418" r:id="rId1163"/>
    <p:sldId id="1419" r:id="rId1164"/>
    <p:sldId id="1420" r:id="rId1165"/>
    <p:sldId id="1421" r:id="rId1166"/>
    <p:sldId id="1422" r:id="rId1167"/>
    <p:sldId id="1423" r:id="rId1168"/>
    <p:sldId id="1424" r:id="rId1169"/>
    <p:sldId id="1425" r:id="rId1170"/>
    <p:sldId id="1426" r:id="rId1171"/>
    <p:sldId id="1427" r:id="rId1172"/>
    <p:sldId id="1428" r:id="rId1173"/>
    <p:sldId id="1429" r:id="rId1174"/>
    <p:sldId id="1430" r:id="rId1175"/>
    <p:sldId id="1431" r:id="rId1176"/>
    <p:sldId id="1432" r:id="rId1177"/>
    <p:sldId id="1433" r:id="rId1178"/>
    <p:sldId id="1434" r:id="rId1179"/>
    <p:sldId id="1435" r:id="rId1180"/>
    <p:sldId id="1436" r:id="rId1181"/>
    <p:sldId id="1437" r:id="rId1182"/>
    <p:sldId id="1438" r:id="rId1183"/>
    <p:sldId id="1439" r:id="rId1184"/>
    <p:sldId id="1440" r:id="rId1185"/>
    <p:sldId id="1441" r:id="rId1186"/>
    <p:sldId id="1442" r:id="rId1187"/>
    <p:sldId id="1443" r:id="rId1188"/>
    <p:sldId id="1444" r:id="rId1189"/>
    <p:sldId id="1445" r:id="rId1190"/>
    <p:sldId id="1446" r:id="rId1191"/>
    <p:sldId id="1447" r:id="rId1192"/>
    <p:sldId id="1448" r:id="rId1193"/>
    <p:sldId id="1449" r:id="rId1194"/>
    <p:sldId id="1450" r:id="rId1195"/>
    <p:sldId id="1451" r:id="rId1196"/>
    <p:sldId id="1452" r:id="rId1197"/>
    <p:sldId id="1453" r:id="rId1198"/>
    <p:sldId id="1454" r:id="rId1199"/>
    <p:sldId id="1455" r:id="rId1200"/>
    <p:sldId id="1456" r:id="rId1201"/>
    <p:sldId id="1457" r:id="rId1202"/>
    <p:sldId id="1458" r:id="rId1203"/>
    <p:sldId id="1459" r:id="rId1204"/>
    <p:sldId id="1460" r:id="rId1205"/>
    <p:sldId id="1461" r:id="rId1206"/>
    <p:sldId id="1462" r:id="rId1207"/>
    <p:sldId id="1463" r:id="rId1208"/>
    <p:sldId id="1464" r:id="rId1209"/>
    <p:sldId id="1465" r:id="rId1210"/>
    <p:sldId id="1466" r:id="rId1211"/>
    <p:sldId id="1467" r:id="rId1212"/>
    <p:sldId id="1468" r:id="rId1213"/>
    <p:sldId id="1469" r:id="rId1214"/>
    <p:sldId id="1470" r:id="rId1215"/>
    <p:sldId id="1471" r:id="rId1216"/>
    <p:sldId id="1472" r:id="rId1217"/>
    <p:sldId id="1473" r:id="rId1218"/>
    <p:sldId id="1474" r:id="rId1219"/>
    <p:sldId id="1475" r:id="rId1220"/>
    <p:sldId id="1476" r:id="rId1221"/>
    <p:sldId id="1477" r:id="rId1222"/>
    <p:sldId id="1478" r:id="rId1223"/>
    <p:sldId id="1479" r:id="rId1224"/>
    <p:sldId id="1480" r:id="rId1225"/>
    <p:sldId id="1481" r:id="rId1226"/>
    <p:sldId id="1482" r:id="rId1227"/>
    <p:sldId id="1483" r:id="rId1228"/>
    <p:sldId id="1484" r:id="rId1229"/>
    <p:sldId id="1485" r:id="rId1230"/>
    <p:sldId id="1486" r:id="rId1231"/>
    <p:sldId id="1487" r:id="rId1232"/>
    <p:sldId id="1488" r:id="rId1233"/>
    <p:sldId id="1489" r:id="rId1234"/>
    <p:sldId id="1490" r:id="rId1235"/>
    <p:sldId id="1491" r:id="rId1236"/>
    <p:sldId id="1492" r:id="rId1237"/>
    <p:sldId id="1493" r:id="rId1238"/>
    <p:sldId id="1494" r:id="rId1239"/>
    <p:sldId id="1495" r:id="rId1240"/>
    <p:sldId id="1496" r:id="rId1241"/>
    <p:sldId id="1497" r:id="rId1242"/>
    <p:sldId id="1498" r:id="rId1243"/>
    <p:sldId id="1499" r:id="rId1244"/>
    <p:sldId id="1500" r:id="rId1245"/>
    <p:sldId id="1501" r:id="rId1246"/>
    <p:sldId id="1502" r:id="rId1247"/>
    <p:sldId id="1503" r:id="rId1248"/>
    <p:sldId id="1504" r:id="rId1249"/>
    <p:sldId id="1505" r:id="rId1250"/>
    <p:sldId id="1506" r:id="rId1251"/>
    <p:sldId id="1507" r:id="rId1252"/>
    <p:sldId id="1508" r:id="rId1253"/>
    <p:sldId id="1509" r:id="rId1254"/>
    <p:sldId id="1510" r:id="rId1255"/>
    <p:sldId id="1511" r:id="rId1256"/>
    <p:sldId id="1512" r:id="rId1257"/>
    <p:sldId id="1513" r:id="rId1258"/>
    <p:sldId id="1514" r:id="rId1259"/>
    <p:sldId id="1515" r:id="rId1260"/>
    <p:sldId id="1516" r:id="rId1261"/>
    <p:sldId id="1517" r:id="rId1262"/>
    <p:sldId id="1518" r:id="rId1263"/>
    <p:sldId id="1519" r:id="rId1264"/>
    <p:sldId id="1520" r:id="rId1265"/>
    <p:sldId id="1521" r:id="rId1266"/>
    <p:sldId id="1522" r:id="rId1267"/>
    <p:sldId id="1523" r:id="rId1268"/>
    <p:sldId id="1524" r:id="rId1269"/>
    <p:sldId id="1525" r:id="rId1270"/>
    <p:sldId id="1526" r:id="rId1271"/>
    <p:sldId id="1527" r:id="rId1272"/>
    <p:sldId id="1528" r:id="rId1273"/>
    <p:sldId id="1529" r:id="rId1274"/>
    <p:sldId id="1530" r:id="rId1275"/>
    <p:sldId id="1531" r:id="rId1276"/>
    <p:sldId id="1532" r:id="rId1277"/>
    <p:sldId id="1533" r:id="rId1278"/>
    <p:sldId id="1534" r:id="rId1279"/>
    <p:sldId id="1535" r:id="rId1280"/>
    <p:sldId id="1536" r:id="rId1281"/>
    <p:sldId id="1537" r:id="rId1282"/>
    <p:sldId id="1538" r:id="rId1283"/>
    <p:sldId id="1539" r:id="rId1284"/>
    <p:sldId id="1540" r:id="rId1285"/>
    <p:sldId id="1541" r:id="rId1286"/>
    <p:sldId id="1542" r:id="rId1287"/>
    <p:sldId id="1543" r:id="rId1288"/>
    <p:sldId id="1544" r:id="rId1289"/>
    <p:sldId id="1545" r:id="rId1290"/>
    <p:sldId id="1546" r:id="rId1291"/>
    <p:sldId id="1547" r:id="rId1292"/>
    <p:sldId id="1548" r:id="rId1293"/>
    <p:sldId id="1549" r:id="rId1294"/>
    <p:sldId id="1550" r:id="rId1295"/>
    <p:sldId id="1551" r:id="rId1296"/>
    <p:sldId id="1552" r:id="rId1297"/>
    <p:sldId id="1553" r:id="rId1298"/>
    <p:sldId id="1554" r:id="rId1299"/>
    <p:sldId id="1555" r:id="rId1300"/>
    <p:sldId id="1556" r:id="rId1301"/>
    <p:sldId id="1557" r:id="rId1302"/>
    <p:sldId id="1558" r:id="rId1303"/>
    <p:sldId id="1559" r:id="rId1304"/>
    <p:sldId id="1560" r:id="rId1305"/>
    <p:sldId id="1561" r:id="rId1306"/>
    <p:sldId id="1562" r:id="rId1307"/>
    <p:sldId id="1563" r:id="rId1308"/>
    <p:sldId id="1564" r:id="rId1309"/>
    <p:sldId id="1565" r:id="rId1310"/>
    <p:sldId id="1566" r:id="rId1311"/>
    <p:sldId id="1567" r:id="rId1312"/>
    <p:sldId id="1568" r:id="rId1313"/>
    <p:sldId id="1569" r:id="rId1314"/>
    <p:sldId id="1570" r:id="rId1315"/>
    <p:sldId id="1571" r:id="rId1316"/>
    <p:sldId id="1572" r:id="rId1317"/>
    <p:sldId id="1573" r:id="rId1318"/>
    <p:sldId id="1574" r:id="rId1319"/>
    <p:sldId id="1575" r:id="rId1320"/>
    <p:sldId id="1576" r:id="rId1321"/>
    <p:sldId id="1577" r:id="rId1322"/>
    <p:sldId id="1578" r:id="rId1323"/>
    <p:sldId id="1579" r:id="rId1324"/>
    <p:sldId id="1580" r:id="rId1325"/>
    <p:sldId id="1581" r:id="rId1326"/>
    <p:sldId id="1582" r:id="rId1327"/>
    <p:sldId id="1583" r:id="rId1328"/>
    <p:sldId id="1584" r:id="rId1329"/>
    <p:sldId id="1585" r:id="rId1330"/>
    <p:sldId id="1586" r:id="rId1331"/>
    <p:sldId id="1587" r:id="rId1332"/>
    <p:sldId id="1588" r:id="rId1333"/>
    <p:sldId id="1589" r:id="rId1334"/>
    <p:sldId id="1590" r:id="rId1335"/>
    <p:sldId id="1591" r:id="rId1336"/>
    <p:sldId id="1592" r:id="rId1337"/>
    <p:sldId id="1593" r:id="rId1338"/>
    <p:sldId id="1594" r:id="rId1339"/>
    <p:sldId id="1595" r:id="rId1340"/>
    <p:sldId id="1596" r:id="rId1341"/>
    <p:sldId id="1597" r:id="rId1342"/>
    <p:sldId id="1598" r:id="rId1343"/>
    <p:sldId id="1599" r:id="rId1344"/>
    <p:sldId id="1600" r:id="rId1345"/>
    <p:sldId id="1601" r:id="rId1346"/>
    <p:sldId id="1602" r:id="rId1347"/>
    <p:sldId id="1603" r:id="rId1348"/>
    <p:sldId id="1604" r:id="rId1349"/>
    <p:sldId id="1605" r:id="rId1350"/>
    <p:sldId id="1606" r:id="rId1351"/>
    <p:sldId id="1607" r:id="rId1352"/>
    <p:sldId id="1608" r:id="rId1353"/>
    <p:sldId id="1609" r:id="rId1354"/>
    <p:sldId id="1610" r:id="rId1355"/>
    <p:sldId id="1611" r:id="rId1356"/>
    <p:sldId id="1612" r:id="rId1357"/>
    <p:sldId id="1613" r:id="rId1358"/>
    <p:sldId id="1614" r:id="rId1359"/>
    <p:sldId id="1615" r:id="rId1360"/>
    <p:sldId id="1616" r:id="rId1361"/>
    <p:sldId id="1617" r:id="rId1362"/>
    <p:sldId id="1618" r:id="rId1363"/>
    <p:sldId id="1619" r:id="rId1364"/>
    <p:sldId id="1620" r:id="rId1365"/>
    <p:sldId id="1621" r:id="rId1366"/>
    <p:sldId id="1622" r:id="rId1367"/>
    <p:sldId id="1623" r:id="rId1368"/>
    <p:sldId id="1624" r:id="rId1369"/>
    <p:sldId id="1625" r:id="rId1370"/>
    <p:sldId id="1626" r:id="rId1371"/>
    <p:sldId id="1627" r:id="rId1372"/>
    <p:sldId id="1628" r:id="rId1373"/>
    <p:sldId id="1629" r:id="rId1374"/>
    <p:sldId id="1630" r:id="rId1375"/>
    <p:sldId id="1631" r:id="rId1376"/>
    <p:sldId id="1632" r:id="rId1377"/>
    <p:sldId id="1633" r:id="rId1378"/>
    <p:sldId id="1634" r:id="rId1379"/>
    <p:sldId id="1635" r:id="rId1380"/>
    <p:sldId id="1636" r:id="rId1381"/>
    <p:sldId id="1637" r:id="rId1382"/>
    <p:sldId id="1638" r:id="rId1383"/>
    <p:sldId id="1639" r:id="rId1384"/>
    <p:sldId id="1640" r:id="rId1385"/>
    <p:sldId id="1641" r:id="rId1386"/>
    <p:sldId id="1642" r:id="rId1387"/>
    <p:sldId id="1643" r:id="rId1388"/>
    <p:sldId id="1644" r:id="rId1389"/>
    <p:sldId id="1645" r:id="rId1390"/>
    <p:sldId id="1646" r:id="rId1391"/>
    <p:sldId id="1647" r:id="rId1392"/>
    <p:sldId id="1648" r:id="rId1393"/>
    <p:sldId id="1649" r:id="rId1394"/>
    <p:sldId id="1650" r:id="rId1395"/>
    <p:sldId id="1651" r:id="rId1396"/>
    <p:sldId id="1652" r:id="rId1397"/>
    <p:sldId id="1653" r:id="rId1398"/>
    <p:sldId id="1654" r:id="rId1399"/>
    <p:sldId id="1655" r:id="rId1400"/>
    <p:sldId id="1656" r:id="rId1401"/>
    <p:sldId id="1657" r:id="rId1402"/>
    <p:sldId id="1658" r:id="rId1403"/>
    <p:sldId id="1659" r:id="rId1404"/>
    <p:sldId id="1660" r:id="rId1405"/>
    <p:sldId id="1661" r:id="rId1406"/>
    <p:sldId id="1662" r:id="rId1407"/>
    <p:sldId id="1663" r:id="rId1408"/>
    <p:sldId id="1664" r:id="rId1409"/>
    <p:sldId id="1665" r:id="rId1410"/>
    <p:sldId id="1666" r:id="rId1411"/>
    <p:sldId id="1667" r:id="rId1412"/>
    <p:sldId id="1668" r:id="rId1413"/>
    <p:sldId id="1669" r:id="rId1414"/>
    <p:sldId id="1670" r:id="rId1415"/>
    <p:sldId id="1671" r:id="rId1416"/>
    <p:sldId id="1672" r:id="rId1417"/>
    <p:sldId id="1673" r:id="rId1418"/>
    <p:sldId id="1674" r:id="rId1419"/>
    <p:sldId id="1675" r:id="rId1420"/>
    <p:sldId id="1676" r:id="rId1421"/>
    <p:sldId id="1677" r:id="rId1422"/>
    <p:sldId id="1678" r:id="rId1423"/>
    <p:sldId id="1679" r:id="rId1424"/>
    <p:sldId id="1680" r:id="rId1425"/>
    <p:sldId id="1681" r:id="rId1426"/>
    <p:sldId id="1682" r:id="rId1427"/>
    <p:sldId id="1683" r:id="rId1428"/>
    <p:sldId id="1684" r:id="rId1429"/>
    <p:sldId id="1685" r:id="rId1430"/>
    <p:sldId id="1686" r:id="rId1431"/>
    <p:sldId id="1687" r:id="rId1432"/>
    <p:sldId id="1688" r:id="rId1433"/>
    <p:sldId id="1689" r:id="rId1434"/>
    <p:sldId id="1690" r:id="rId1435"/>
    <p:sldId id="1691" r:id="rId1436"/>
    <p:sldId id="1692" r:id="rId1437"/>
    <p:sldId id="1693" r:id="rId1438"/>
    <p:sldId id="1694" r:id="rId1439"/>
    <p:sldId id="1695" r:id="rId1440"/>
    <p:sldId id="1696" r:id="rId1441"/>
    <p:sldId id="1697" r:id="rId1442"/>
    <p:sldId id="1698" r:id="rId1443"/>
    <p:sldId id="1699" r:id="rId1444"/>
    <p:sldId id="1700" r:id="rId1445"/>
    <p:sldId id="1701" r:id="rId1446"/>
    <p:sldId id="1702" r:id="rId1447"/>
    <p:sldId id="1703" r:id="rId1448"/>
    <p:sldId id="1704" r:id="rId1449"/>
    <p:sldId id="1705" r:id="rId1450"/>
    <p:sldId id="1706" r:id="rId1451"/>
    <p:sldId id="1707" r:id="rId1452"/>
    <p:sldId id="1708" r:id="rId1453"/>
    <p:sldId id="1709" r:id="rId1454"/>
    <p:sldId id="1710" r:id="rId1455"/>
    <p:sldId id="1711" r:id="rId1456"/>
    <p:sldId id="1712" r:id="rId1457"/>
    <p:sldId id="1713" r:id="rId1458"/>
    <p:sldId id="1714" r:id="rId1459"/>
    <p:sldId id="1715" r:id="rId1460"/>
    <p:sldId id="1716" r:id="rId1461"/>
    <p:sldId id="1717" r:id="rId1462"/>
    <p:sldId id="1718" r:id="rId1463"/>
    <p:sldId id="1719" r:id="rId1464"/>
    <p:sldId id="1720" r:id="rId1465"/>
    <p:sldId id="1721" r:id="rId1466"/>
    <p:sldId id="1722" r:id="rId1467"/>
    <p:sldId id="1723" r:id="rId1468"/>
    <p:sldId id="1724" r:id="rId1469"/>
    <p:sldId id="1725" r:id="rId1470"/>
    <p:sldId id="1726" r:id="rId1471"/>
    <p:sldId id="1727" r:id="rId1472"/>
    <p:sldId id="1728" r:id="rId1473"/>
    <p:sldId id="1729" r:id="rId1474"/>
    <p:sldId id="1730" r:id="rId1475"/>
    <p:sldId id="1731" r:id="rId1476"/>
    <p:sldId id="1732" r:id="rId1477"/>
    <p:sldId id="1733" r:id="rId1478"/>
    <p:sldId id="1734" r:id="rId1479"/>
    <p:sldId id="1735" r:id="rId1480"/>
    <p:sldId id="1736" r:id="rId1481"/>
    <p:sldId id="1737" r:id="rId1482"/>
    <p:sldId id="1738" r:id="rId1483"/>
    <p:sldId id="1739" r:id="rId1484"/>
    <p:sldId id="1740" r:id="rId1485"/>
    <p:sldId id="1741" r:id="rId1486"/>
    <p:sldId id="1742" r:id="rId1487"/>
    <p:sldId id="1743" r:id="rId1488"/>
    <p:sldId id="1744" r:id="rId1489"/>
    <p:sldId id="1745" r:id="rId1490"/>
    <p:sldId id="1746" r:id="rId1491"/>
    <p:sldId id="1747" r:id="rId1492"/>
    <p:sldId id="1748" r:id="rId1493"/>
    <p:sldId id="1749" r:id="rId1494"/>
    <p:sldId id="1750" r:id="rId1495"/>
    <p:sldId id="1751" r:id="rId1496"/>
    <p:sldId id="1752" r:id="rId1497"/>
    <p:sldId id="1753" r:id="rId1498"/>
    <p:sldId id="1754" r:id="rId1499"/>
    <p:sldId id="1755" r:id="rId1500"/>
    <p:sldId id="1756" r:id="rId1501"/>
    <p:sldId id="1757" r:id="rId1502"/>
    <p:sldId id="1758" r:id="rId1503"/>
    <p:sldId id="1759" r:id="rId1504"/>
    <p:sldId id="1760" r:id="rId1505"/>
    <p:sldId id="1761" r:id="rId1506"/>
    <p:sldId id="1762" r:id="rId1507"/>
    <p:sldId id="1763" r:id="rId1508"/>
    <p:sldId id="1764" r:id="rId1509"/>
    <p:sldId id="1765" r:id="rId1510"/>
    <p:sldId id="1766" r:id="rId1511"/>
    <p:sldId id="1767" r:id="rId1512"/>
    <p:sldId id="1768" r:id="rId1513"/>
    <p:sldId id="1769" r:id="rId1514"/>
    <p:sldId id="1770" r:id="rId1515"/>
    <p:sldId id="1771" r:id="rId1516"/>
    <p:sldId id="1772" r:id="rId1517"/>
    <p:sldId id="1773" r:id="rId1518"/>
    <p:sldId id="1774" r:id="rId1519"/>
    <p:sldId id="1775" r:id="rId1520"/>
    <p:sldId id="1776" r:id="rId1521"/>
    <p:sldId id="1777" r:id="rId1522"/>
    <p:sldId id="1778" r:id="rId1523"/>
    <p:sldId id="1779" r:id="rId1524"/>
    <p:sldId id="1780" r:id="rId1525"/>
    <p:sldId id="1781" r:id="rId1526"/>
    <p:sldId id="1782" r:id="rId1527"/>
    <p:sldId id="1783" r:id="rId1528"/>
    <p:sldId id="1784" r:id="rId1529"/>
    <p:sldId id="1785" r:id="rId1530"/>
    <p:sldId id="1786" r:id="rId1531"/>
    <p:sldId id="1787" r:id="rId1532"/>
    <p:sldId id="1788" r:id="rId1533"/>
    <p:sldId id="1789" r:id="rId1534"/>
    <p:sldId id="1790" r:id="rId1535"/>
    <p:sldId id="1791" r:id="rId1536"/>
    <p:sldId id="1792" r:id="rId1537"/>
    <p:sldId id="1793" r:id="rId1538"/>
    <p:sldId id="1794" r:id="rId1539"/>
    <p:sldId id="1795" r:id="rId1540"/>
    <p:sldId id="1796" r:id="rId1541"/>
    <p:sldId id="1797" r:id="rId1542"/>
    <p:sldId id="1798" r:id="rId1543"/>
    <p:sldId id="1799" r:id="rId1544"/>
    <p:sldId id="1800" r:id="rId1545"/>
    <p:sldId id="1801" r:id="rId1546"/>
    <p:sldId id="1802" r:id="rId1547"/>
    <p:sldId id="1803" r:id="rId1548"/>
    <p:sldId id="1804" r:id="rId1549"/>
    <p:sldId id="1805" r:id="rId1550"/>
    <p:sldId id="1806" r:id="rId1551"/>
    <p:sldId id="1807" r:id="rId1552"/>
    <p:sldId id="1808" r:id="rId1553"/>
    <p:sldId id="1809" r:id="rId1554"/>
    <p:sldId id="1810" r:id="rId1555"/>
    <p:sldId id="1811" r:id="rId1556"/>
    <p:sldId id="1812" r:id="rId1557"/>
    <p:sldId id="1813" r:id="rId1558"/>
    <p:sldId id="1814" r:id="rId1559"/>
    <p:sldId id="1815" r:id="rId1560"/>
    <p:sldId id="1816" r:id="rId1561"/>
    <p:sldId id="1817" r:id="rId1562"/>
    <p:sldId id="1818" r:id="rId1563"/>
    <p:sldId id="1819" r:id="rId1564"/>
    <p:sldId id="1820" r:id="rId1565"/>
    <p:sldId id="1821" r:id="rId1566"/>
    <p:sldId id="1822" r:id="rId1567"/>
    <p:sldId id="1823" r:id="rId1568"/>
    <p:sldId id="1824" r:id="rId1569"/>
    <p:sldId id="1825" r:id="rId1570"/>
    <p:sldId id="1826" r:id="rId1571"/>
    <p:sldId id="1827" r:id="rId1572"/>
    <p:sldId id="1828" r:id="rId1573"/>
    <p:sldId id="1829" r:id="rId1574"/>
    <p:sldId id="1830" r:id="rId1575"/>
    <p:sldId id="1831" r:id="rId1576"/>
    <p:sldId id="1832" r:id="rId1577"/>
    <p:sldId id="1833" r:id="rId1578"/>
    <p:sldId id="1834" r:id="rId1579"/>
    <p:sldId id="1835" r:id="rId1580"/>
    <p:sldId id="1836" r:id="rId1581"/>
    <p:sldId id="1837" r:id="rId1582"/>
    <p:sldId id="1838" r:id="rId1583"/>
    <p:sldId id="1839" r:id="rId1584"/>
    <p:sldId id="1840" r:id="rId1585"/>
    <p:sldId id="1841" r:id="rId1586"/>
    <p:sldId id="1842" r:id="rId1587"/>
    <p:sldId id="1843" r:id="rId1588"/>
    <p:sldId id="1844" r:id="rId1589"/>
    <p:sldId id="1845" r:id="rId1590"/>
    <p:sldId id="1846" r:id="rId1591"/>
    <p:sldId id="1847" r:id="rId1592"/>
    <p:sldId id="1848" r:id="rId1593"/>
    <p:sldId id="1849" r:id="rId1594"/>
    <p:sldId id="1850" r:id="rId1595"/>
    <p:sldId id="1851" r:id="rId1596"/>
    <p:sldId id="1852" r:id="rId1597"/>
    <p:sldId id="1853" r:id="rId1598"/>
    <p:sldId id="1854" r:id="rId1599"/>
    <p:sldId id="1855" r:id="rId1600"/>
    <p:sldId id="1856" r:id="rId1601"/>
    <p:sldId id="1857" r:id="rId1602"/>
    <p:sldId id="1858" r:id="rId1603"/>
    <p:sldId id="1859" r:id="rId1604"/>
    <p:sldId id="1860" r:id="rId1605"/>
    <p:sldId id="1861" r:id="rId1606"/>
    <p:sldId id="1862" r:id="rId1607"/>
    <p:sldId id="1863" r:id="rId1608"/>
    <p:sldId id="1864" r:id="rId1609"/>
    <p:sldId id="1865" r:id="rId1610"/>
    <p:sldId id="1866" r:id="rId1611"/>
    <p:sldId id="1867" r:id="rId1612"/>
    <p:sldId id="1868" r:id="rId1613"/>
    <p:sldId id="1869" r:id="rId1614"/>
    <p:sldId id="1870" r:id="rId1615"/>
    <p:sldId id="1871" r:id="rId1616"/>
    <p:sldId id="1872" r:id="rId1617"/>
    <p:sldId id="1873" r:id="rId1618"/>
    <p:sldId id="1874" r:id="rId1619"/>
    <p:sldId id="1875" r:id="rId1620"/>
    <p:sldId id="1876" r:id="rId1621"/>
    <p:sldId id="1877" r:id="rId1622"/>
    <p:sldId id="1878" r:id="rId1623"/>
    <p:sldId id="1879" r:id="rId1624"/>
    <p:sldId id="1880" r:id="rId1625"/>
    <p:sldId id="1881" r:id="rId1626"/>
    <p:sldId id="1882" r:id="rId1627"/>
    <p:sldId id="1883" r:id="rId1628"/>
    <p:sldId id="1884" r:id="rId1629"/>
    <p:sldId id="1885" r:id="rId1630"/>
    <p:sldId id="1886" r:id="rId1631"/>
    <p:sldId id="1887" r:id="rId1632"/>
    <p:sldId id="1888" r:id="rId1633"/>
    <p:sldId id="1889" r:id="rId1634"/>
    <p:sldId id="1890" r:id="rId1635"/>
    <p:sldId id="1891" r:id="rId1636"/>
    <p:sldId id="1892" r:id="rId1637"/>
    <p:sldId id="1893" r:id="rId1638"/>
    <p:sldId id="1894" r:id="rId1639"/>
    <p:sldId id="1895" r:id="rId1640"/>
    <p:sldId id="1896" r:id="rId1641"/>
    <p:sldId id="1897" r:id="rId1642"/>
    <p:sldId id="1898" r:id="rId1643"/>
    <p:sldId id="1899" r:id="rId1644"/>
    <p:sldId id="1900" r:id="rId1645"/>
    <p:sldId id="1901" r:id="rId1646"/>
    <p:sldId id="1902" r:id="rId1647"/>
    <p:sldId id="1903" r:id="rId1648"/>
    <p:sldId id="1904" r:id="rId1649"/>
    <p:sldId id="1905" r:id="rId1650"/>
    <p:sldId id="1906" r:id="rId1651"/>
    <p:sldId id="1907" r:id="rId1652"/>
    <p:sldId id="1908" r:id="rId1653"/>
    <p:sldId id="1909" r:id="rId1654"/>
    <p:sldId id="1910" r:id="rId1655"/>
    <p:sldId id="1911" r:id="rId1656"/>
    <p:sldId id="1912" r:id="rId1657"/>
    <p:sldId id="1913" r:id="rId1658"/>
    <p:sldId id="1914" r:id="rId1659"/>
    <p:sldId id="1915" r:id="rId1660"/>
    <p:sldId id="1916" r:id="rId1661"/>
    <p:sldId id="1917" r:id="rId1662"/>
    <p:sldId id="1918" r:id="rId1663"/>
    <p:sldId id="1919" r:id="rId1664"/>
    <p:sldId id="1920" r:id="rId1665"/>
    <p:sldId id="1921" r:id="rId1666"/>
    <p:sldId id="1922" r:id="rId1667"/>
    <p:sldId id="1923" r:id="rId1668"/>
    <p:sldId id="1924" r:id="rId1669"/>
    <p:sldId id="1925" r:id="rId1670"/>
    <p:sldId id="1926" r:id="rId1671"/>
    <p:sldId id="1927" r:id="rId1672"/>
    <p:sldId id="1928" r:id="rId1673"/>
    <p:sldId id="1929" r:id="rId1674"/>
    <p:sldId id="1930" r:id="rId1675"/>
    <p:sldId id="1931" r:id="rId1676"/>
    <p:sldId id="1932" r:id="rId1677"/>
    <p:sldId id="1933" r:id="rId1678"/>
    <p:sldId id="1934" r:id="rId1679"/>
    <p:sldId id="1935" r:id="rId1680"/>
    <p:sldId id="1936" r:id="rId1681"/>
    <p:sldId id="1937" r:id="rId1682"/>
    <p:sldId id="1938" r:id="rId1683"/>
    <p:sldId id="1939" r:id="rId1684"/>
    <p:sldId id="1940" r:id="rId1685"/>
    <p:sldId id="1941" r:id="rId1686"/>
    <p:sldId id="1942" r:id="rId1687"/>
    <p:sldId id="1943" r:id="rId1688"/>
    <p:sldId id="1944" r:id="rId1689"/>
    <p:sldId id="1945" r:id="rId1690"/>
    <p:sldId id="1946" r:id="rId1691"/>
    <p:sldId id="1947" r:id="rId1692"/>
    <p:sldId id="1948" r:id="rId1693"/>
    <p:sldId id="1949" r:id="rId1694"/>
    <p:sldId id="1950" r:id="rId1695"/>
    <p:sldId id="1951" r:id="rId1696"/>
    <p:sldId id="1952" r:id="rId1697"/>
    <p:sldId id="1953" r:id="rId1698"/>
    <p:sldId id="1954" r:id="rId1699"/>
    <p:sldId id="1955" r:id="rId1700"/>
    <p:sldId id="1956" r:id="rId1701"/>
    <p:sldId id="1957" r:id="rId1702"/>
    <p:sldId id="1958" r:id="rId1703"/>
    <p:sldId id="1959" r:id="rId1704"/>
    <p:sldId id="1960" r:id="rId1705"/>
    <p:sldId id="1961" r:id="rId1706"/>
    <p:sldId id="1962" r:id="rId1707"/>
    <p:sldId id="1963" r:id="rId1708"/>
    <p:sldId id="1964" r:id="rId1709"/>
    <p:sldId id="1965" r:id="rId1710"/>
    <p:sldId id="1966" r:id="rId1711"/>
    <p:sldId id="1967" r:id="rId1712"/>
    <p:sldId id="1968" r:id="rId1713"/>
    <p:sldId id="1969" r:id="rId1714"/>
    <p:sldId id="1970" r:id="rId1715"/>
    <p:sldId id="1971" r:id="rId1716"/>
    <p:sldId id="1972" r:id="rId1717"/>
    <p:sldId id="1973" r:id="rId1718"/>
    <p:sldId id="1974" r:id="rId1719"/>
    <p:sldId id="1975" r:id="rId1720"/>
    <p:sldId id="1976" r:id="rId1721"/>
    <p:sldId id="1977" r:id="rId1722"/>
    <p:sldId id="1978" r:id="rId1723"/>
    <p:sldId id="1979" r:id="rId1724"/>
    <p:sldId id="1980" r:id="rId1725"/>
    <p:sldId id="1981" r:id="rId1726"/>
    <p:sldId id="1982" r:id="rId1727"/>
    <p:sldId id="1983" r:id="rId1728"/>
    <p:sldId id="1984" r:id="rId1729"/>
    <p:sldId id="1985" r:id="rId1730"/>
    <p:sldId id="1986" r:id="rId1731"/>
    <p:sldId id="1987" r:id="rId1732"/>
    <p:sldId id="1988" r:id="rId1733"/>
    <p:sldId id="1989" r:id="rId1734"/>
    <p:sldId id="1990" r:id="rId1735"/>
    <p:sldId id="1991" r:id="rId1736"/>
    <p:sldId id="1992" r:id="rId1737"/>
    <p:sldId id="1993" r:id="rId1738"/>
    <p:sldId id="1994" r:id="rId1739"/>
    <p:sldId id="1995" r:id="rId1740"/>
    <p:sldId id="1996" r:id="rId1741"/>
    <p:sldId id="1997" r:id="rId1742"/>
    <p:sldId id="1998" r:id="rId1743"/>
    <p:sldId id="1999" r:id="rId1744"/>
    <p:sldId id="2000" r:id="rId1745"/>
    <p:sldId id="2001" r:id="rId1746"/>
    <p:sldId id="2002" r:id="rId1747"/>
    <p:sldId id="2003" r:id="rId1748"/>
    <p:sldId id="2004" r:id="rId1749"/>
    <p:sldId id="2005" r:id="rId1750"/>
    <p:sldId id="2006" r:id="rId1751"/>
    <p:sldId id="2007" r:id="rId1752"/>
    <p:sldId id="2008" r:id="rId1753"/>
    <p:sldId id="2009" r:id="rId1754"/>
    <p:sldId id="2010" r:id="rId1755"/>
    <p:sldId id="2011" r:id="rId1756"/>
    <p:sldId id="2012" r:id="rId1757"/>
    <p:sldId id="2013" r:id="rId1758"/>
    <p:sldId id="2014" r:id="rId1759"/>
    <p:sldId id="2015" r:id="rId1760"/>
    <p:sldId id="2016" r:id="rId1761"/>
    <p:sldId id="2017" r:id="rId1762"/>
    <p:sldId id="2018" r:id="rId1763"/>
    <p:sldId id="2019" r:id="rId1764"/>
    <p:sldId id="2020" r:id="rId1765"/>
    <p:sldId id="2021" r:id="rId1766"/>
    <p:sldId id="2022" r:id="rId1767"/>
    <p:sldId id="2023" r:id="rId1768"/>
    <p:sldId id="2024" r:id="rId1769"/>
    <p:sldId id="2025" r:id="rId1770"/>
    <p:sldId id="2026" r:id="rId1771"/>
    <p:sldId id="2027" r:id="rId1772"/>
    <p:sldId id="2028" r:id="rId1773"/>
    <p:sldId id="2029" r:id="rId1774"/>
    <p:sldId id="2030" r:id="rId1775"/>
    <p:sldId id="2031" r:id="rId1776"/>
    <p:sldId id="2032" r:id="rId1777"/>
    <p:sldId id="2033" r:id="rId1778"/>
    <p:sldId id="2034" r:id="rId1779"/>
    <p:sldId id="2035" r:id="rId1780"/>
    <p:sldId id="2036" r:id="rId1781"/>
    <p:sldId id="2037" r:id="rId1782"/>
    <p:sldId id="2038" r:id="rId1783"/>
    <p:sldId id="2039" r:id="rId1784"/>
    <p:sldId id="2040" r:id="rId1785"/>
    <p:sldId id="2041" r:id="rId1786"/>
    <p:sldId id="2042" r:id="rId1787"/>
    <p:sldId id="2043" r:id="rId1788"/>
    <p:sldId id="2044" r:id="rId1789"/>
    <p:sldId id="2045" r:id="rId1790"/>
    <p:sldId id="2046" r:id="rId1791"/>
    <p:sldId id="2047" r:id="rId1792"/>
    <p:sldId id="2048" r:id="rId1793"/>
    <p:sldId id="2049" r:id="rId1794"/>
    <p:sldId id="2050" r:id="rId1795"/>
    <p:sldId id="2051" r:id="rId1796"/>
    <p:sldId id="2052" r:id="rId1797"/>
    <p:sldId id="2053" r:id="rId1798"/>
    <p:sldId id="2054" r:id="rId1799"/>
    <p:sldId id="2055" r:id="rId1800"/>
    <p:sldId id="2056" r:id="rId1801"/>
    <p:sldId id="2057" r:id="rId1802"/>
    <p:sldId id="2058" r:id="rId1803"/>
    <p:sldId id="2059" r:id="rId1804"/>
    <p:sldId id="2060" r:id="rId1805"/>
    <p:sldId id="2061" r:id="rId1806"/>
    <p:sldId id="2062" r:id="rId1807"/>
    <p:sldId id="2063" r:id="rId1808"/>
    <p:sldId id="2064" r:id="rId1809"/>
    <p:sldId id="2065" r:id="rId1810"/>
    <p:sldId id="2066" r:id="rId1811"/>
    <p:sldId id="2067" r:id="rId1812"/>
    <p:sldId id="2068" r:id="rId1813"/>
    <p:sldId id="2069" r:id="rId1814"/>
    <p:sldId id="2070" r:id="rId1815"/>
    <p:sldId id="2071" r:id="rId1816"/>
    <p:sldId id="2072" r:id="rId1817"/>
    <p:sldId id="2073" r:id="rId1818"/>
    <p:sldId id="2074" r:id="rId1819"/>
    <p:sldId id="2075" r:id="rId1820"/>
    <p:sldId id="2076" r:id="rId1821"/>
    <p:sldId id="2077" r:id="rId1822"/>
    <p:sldId id="2078" r:id="rId1823"/>
    <p:sldId id="2079" r:id="rId1824"/>
    <p:sldId id="2080" r:id="rId1825"/>
    <p:sldId id="2081" r:id="rId1826"/>
    <p:sldId id="2082" r:id="rId1827"/>
    <p:sldId id="2083" r:id="rId1828"/>
    <p:sldId id="2084" r:id="rId1829"/>
    <p:sldId id="2085" r:id="rId1830"/>
    <p:sldId id="2086" r:id="rId1831"/>
    <p:sldId id="2087" r:id="rId1832"/>
    <p:sldId id="2088" r:id="rId1833"/>
    <p:sldId id="2089" r:id="rId1834"/>
    <p:sldId id="2090" r:id="rId1835"/>
    <p:sldId id="2091" r:id="rId1836"/>
    <p:sldId id="2092" r:id="rId1837"/>
    <p:sldId id="2093" r:id="rId1838"/>
    <p:sldId id="2094" r:id="rId1839"/>
    <p:sldId id="2095" r:id="rId1840"/>
    <p:sldId id="2096" r:id="rId1841"/>
    <p:sldId id="2097" r:id="rId1842"/>
    <p:sldId id="2098" r:id="rId1843"/>
    <p:sldId id="2099" r:id="rId1844"/>
    <p:sldId id="2100" r:id="rId1845"/>
    <p:sldId id="2101" r:id="rId1846"/>
    <p:sldId id="2102" r:id="rId1847"/>
    <p:sldId id="2103" r:id="rId1848"/>
    <p:sldId id="2104" r:id="rId1849"/>
    <p:sldId id="2105" r:id="rId1850"/>
    <p:sldId id="2106" r:id="rId1851"/>
    <p:sldId id="2107" r:id="rId1852"/>
    <p:sldId id="2108" r:id="rId1853"/>
    <p:sldId id="2109" r:id="rId1854"/>
    <p:sldId id="2110" r:id="rId1855"/>
    <p:sldId id="2111" r:id="rId1856"/>
    <p:sldId id="2112" r:id="rId1857"/>
    <p:sldId id="2113" r:id="rId1858"/>
    <p:sldId id="2114" r:id="rId1859"/>
    <p:sldId id="2115" r:id="rId1860"/>
    <p:sldId id="2116" r:id="rId1861"/>
    <p:sldId id="2117" r:id="rId1862"/>
    <p:sldId id="2118" r:id="rId1863"/>
    <p:sldId id="2119" r:id="rId1864"/>
    <p:sldId id="2120" r:id="rId1865"/>
    <p:sldId id="2121" r:id="rId1866"/>
    <p:sldId id="2122" r:id="rId1867"/>
    <p:sldId id="2123" r:id="rId1868"/>
    <p:sldId id="2124" r:id="rId1869"/>
    <p:sldId id="2125" r:id="rId1870"/>
    <p:sldId id="2126" r:id="rId1871"/>
    <p:sldId id="2127" r:id="rId1872"/>
    <p:sldId id="2128" r:id="rId1873"/>
    <p:sldId id="2129" r:id="rId1874"/>
    <p:sldId id="2130" r:id="rId1875"/>
    <p:sldId id="2131" r:id="rId1876"/>
    <p:sldId id="2132" r:id="rId1877"/>
    <p:sldId id="2133" r:id="rId1878"/>
    <p:sldId id="2134" r:id="rId1879"/>
    <p:sldId id="2135" r:id="rId1880"/>
    <p:sldId id="2136" r:id="rId1881"/>
    <p:sldId id="2137" r:id="rId1882"/>
    <p:sldId id="2138" r:id="rId1883"/>
    <p:sldId id="2139" r:id="rId1884"/>
    <p:sldId id="2140" r:id="rId1885"/>
    <p:sldId id="2141" r:id="rId1886"/>
    <p:sldId id="2142" r:id="rId1887"/>
    <p:sldId id="2143" r:id="rId1888"/>
    <p:sldId id="2144" r:id="rId1889"/>
    <p:sldId id="2145" r:id="rId1890"/>
    <p:sldId id="2146" r:id="rId1891"/>
    <p:sldId id="2147" r:id="rId1892"/>
    <p:sldId id="2148" r:id="rId1893"/>
    <p:sldId id="2149" r:id="rId1894"/>
    <p:sldId id="2150" r:id="rId1895"/>
    <p:sldId id="2151" r:id="rId1896"/>
    <p:sldId id="2152" r:id="rId1897"/>
    <p:sldId id="2153" r:id="rId1898"/>
    <p:sldId id="2154" r:id="rId1899"/>
    <p:sldId id="2155" r:id="rId1900"/>
    <p:sldId id="2156" r:id="rId1901"/>
    <p:sldId id="2157" r:id="rId1902"/>
    <p:sldId id="2158" r:id="rId1903"/>
    <p:sldId id="2159" r:id="rId1904"/>
    <p:sldId id="2160" r:id="rId1905"/>
    <p:sldId id="2161" r:id="rId1906"/>
    <p:sldId id="2162" r:id="rId1907"/>
    <p:sldId id="2163" r:id="rId1908"/>
    <p:sldId id="2164" r:id="rId1909"/>
    <p:sldId id="2165" r:id="rId1910"/>
    <p:sldId id="2166" r:id="rId1911"/>
    <p:sldId id="2167" r:id="rId1912"/>
    <p:sldId id="2168" r:id="rId1913"/>
    <p:sldId id="2169" r:id="rId1914"/>
    <p:sldId id="2170" r:id="rId1915"/>
    <p:sldId id="2171" r:id="rId1916"/>
    <p:sldId id="2172" r:id="rId1917"/>
    <p:sldId id="2173" r:id="rId1918"/>
    <p:sldId id="2174" r:id="rId1919"/>
    <p:sldId id="2175" r:id="rId1920"/>
    <p:sldId id="2176" r:id="rId1921"/>
    <p:sldId id="2177" r:id="rId1922"/>
    <p:sldId id="2178" r:id="rId1923"/>
    <p:sldId id="2179" r:id="rId1924"/>
    <p:sldId id="2180" r:id="rId1925"/>
    <p:sldId id="2181" r:id="rId1926"/>
    <p:sldId id="2182" r:id="rId1927"/>
    <p:sldId id="2183" r:id="rId1928"/>
    <p:sldId id="2184" r:id="rId1929"/>
    <p:sldId id="2185" r:id="rId1930"/>
    <p:sldId id="2186" r:id="rId1931"/>
    <p:sldId id="2187" r:id="rId1932"/>
    <p:sldId id="2188" r:id="rId1933"/>
    <p:sldId id="2189" r:id="rId1934"/>
    <p:sldId id="2190" r:id="rId1935"/>
    <p:sldId id="2191" r:id="rId1936"/>
    <p:sldId id="2192" r:id="rId1937"/>
    <p:sldId id="2193" r:id="rId1938"/>
    <p:sldId id="2194" r:id="rId1939"/>
    <p:sldId id="2195" r:id="rId1940"/>
    <p:sldId id="2196" r:id="rId1941"/>
    <p:sldId id="2197" r:id="rId1942"/>
    <p:sldId id="2198" r:id="rId1943"/>
    <p:sldId id="2199" r:id="rId1944"/>
    <p:sldId id="2200" r:id="rId1945"/>
    <p:sldId id="2201" r:id="rId1946"/>
    <p:sldId id="2202" r:id="rId1947"/>
    <p:sldId id="2203" r:id="rId1948"/>
    <p:sldId id="2204" r:id="rId1949"/>
    <p:sldId id="2205" r:id="rId1950"/>
    <p:sldId id="2206" r:id="rId1951"/>
    <p:sldId id="2207" r:id="rId1952"/>
    <p:sldId id="2208" r:id="rId1953"/>
    <p:sldId id="2209" r:id="rId1954"/>
    <p:sldId id="2210" r:id="rId1955"/>
    <p:sldId id="2211" r:id="rId1956"/>
    <p:sldId id="2212" r:id="rId1957"/>
    <p:sldId id="2213" r:id="rId1958"/>
    <p:sldId id="2214" r:id="rId1959"/>
    <p:sldId id="2215" r:id="rId1960"/>
    <p:sldId id="2216" r:id="rId1961"/>
    <p:sldId id="2217" r:id="rId1962"/>
    <p:sldId id="2218" r:id="rId1963"/>
    <p:sldId id="2219" r:id="rId1964"/>
    <p:sldId id="2220" r:id="rId1965"/>
    <p:sldId id="2221" r:id="rId1966"/>
    <p:sldId id="2222" r:id="rId1967"/>
    <p:sldId id="2223" r:id="rId1968"/>
    <p:sldId id="2224" r:id="rId1969"/>
    <p:sldId id="2225" r:id="rId1970"/>
    <p:sldId id="2226" r:id="rId1971"/>
    <p:sldId id="2227" r:id="rId1972"/>
    <p:sldId id="2228" r:id="rId1973"/>
    <p:sldId id="2229" r:id="rId1974"/>
    <p:sldId id="2230" r:id="rId1975"/>
    <p:sldId id="2231" r:id="rId1976"/>
    <p:sldId id="2232" r:id="rId1977"/>
    <p:sldId id="2233" r:id="rId1978"/>
    <p:sldId id="2234" r:id="rId1979"/>
    <p:sldId id="2235" r:id="rId1980"/>
    <p:sldId id="2236" r:id="rId1981"/>
    <p:sldId id="2237" r:id="rId1982"/>
    <p:sldId id="2238" r:id="rId1983"/>
    <p:sldId id="2239" r:id="rId1984"/>
    <p:sldId id="2240" r:id="rId1985"/>
    <p:sldId id="2241" r:id="rId1986"/>
    <p:sldId id="2242" r:id="rId1987"/>
    <p:sldId id="2243" r:id="rId1988"/>
    <p:sldId id="2244" r:id="rId1989"/>
    <p:sldId id="2245" r:id="rId1990"/>
    <p:sldId id="2246" r:id="rId1991"/>
    <p:sldId id="2247" r:id="rId1992"/>
    <p:sldId id="2248" r:id="rId1993"/>
    <p:sldId id="2249" r:id="rId1994"/>
    <p:sldId id="2250" r:id="rId1995"/>
    <p:sldId id="2251" r:id="rId1996"/>
    <p:sldId id="2252" r:id="rId1997"/>
    <p:sldId id="2253" r:id="rId1998"/>
    <p:sldId id="2254" r:id="rId1999"/>
    <p:sldId id="2255" r:id="rId2000"/>
    <p:sldId id="2256" r:id="rId2001"/>
    <p:sldId id="2257" r:id="rId2002"/>
    <p:sldId id="2258" r:id="rId2003"/>
    <p:sldId id="2259" r:id="rId2004"/>
    <p:sldId id="2260" r:id="rId2005"/>
    <p:sldId id="2261" r:id="rId2006"/>
    <p:sldId id="2262" r:id="rId2007"/>
    <p:sldId id="2263" r:id="rId2008"/>
    <p:sldId id="2264" r:id="rId2009"/>
    <p:sldId id="2265" r:id="rId2010"/>
    <p:sldId id="2266" r:id="rId2011"/>
    <p:sldId id="2267" r:id="rId2012"/>
    <p:sldId id="2268" r:id="rId2013"/>
    <p:sldId id="2269" r:id="rId2014"/>
    <p:sldId id="2270" r:id="rId2015"/>
    <p:sldId id="2271" r:id="rId2016"/>
    <p:sldId id="2272" r:id="rId2017"/>
    <p:sldId id="2273" r:id="rId2018"/>
    <p:sldId id="2274" r:id="rId2019"/>
    <p:sldId id="2275" r:id="rId2020"/>
    <p:sldId id="2276" r:id="rId2021"/>
    <p:sldId id="2277" r:id="rId2022"/>
    <p:sldId id="2278" r:id="rId2023"/>
    <p:sldId id="2279" r:id="rId2024"/>
    <p:sldId id="2280" r:id="rId2025"/>
    <p:sldId id="2281" r:id="rId2026"/>
    <p:sldId id="2282" r:id="rId2027"/>
    <p:sldId id="2283" r:id="rId2028"/>
    <p:sldId id="2284" r:id="rId2029"/>
    <p:sldId id="2285" r:id="rId2030"/>
    <p:sldId id="2286" r:id="rId2031"/>
    <p:sldId id="2287" r:id="rId2032"/>
    <p:sldId id="2288" r:id="rId2033"/>
    <p:sldId id="2289" r:id="rId2034"/>
    <p:sldId id="2290" r:id="rId2035"/>
    <p:sldId id="2291" r:id="rId2036"/>
    <p:sldId id="2292" r:id="rId2037"/>
    <p:sldId id="2293" r:id="rId2038"/>
    <p:sldId id="2294" r:id="rId2039"/>
    <p:sldId id="2295" r:id="rId2040"/>
    <p:sldId id="2296" r:id="rId2041"/>
    <p:sldId id="2297" r:id="rId2042"/>
    <p:sldId id="2298" r:id="rId2043"/>
    <p:sldId id="2299" r:id="rId2044"/>
    <p:sldId id="2300" r:id="rId2045"/>
    <p:sldId id="2301" r:id="rId2046"/>
    <p:sldId id="2302" r:id="rId2047"/>
    <p:sldId id="2303" r:id="rId2048"/>
    <p:sldId id="2304" r:id="rId2049"/>
    <p:sldId id="2305" r:id="rId2050"/>
    <p:sldId id="2306" r:id="rId2051"/>
    <p:sldId id="2307" r:id="rId2052"/>
    <p:sldId id="2308" r:id="rId2053"/>
    <p:sldId id="2309" r:id="rId2054"/>
    <p:sldId id="2310" r:id="rId2055"/>
    <p:sldId id="2311" r:id="rId2056"/>
    <p:sldId id="2312" r:id="rId2057"/>
    <p:sldId id="2313" r:id="rId2058"/>
    <p:sldId id="2314" r:id="rId2059"/>
    <p:sldId id="2315" r:id="rId2060"/>
    <p:sldId id="2316" r:id="rId2061"/>
    <p:sldId id="2317" r:id="rId2062"/>
    <p:sldId id="2318" r:id="rId2063"/>
    <p:sldId id="2319" r:id="rId2064"/>
    <p:sldId id="2320" r:id="rId2065"/>
    <p:sldId id="2321" r:id="rId2066"/>
    <p:sldId id="2322" r:id="rId2067"/>
    <p:sldId id="2323" r:id="rId2068"/>
    <p:sldId id="2324" r:id="rId2069"/>
    <p:sldId id="2325" r:id="rId2070"/>
    <p:sldId id="2326" r:id="rId2071"/>
    <p:sldId id="2327" r:id="rId2072"/>
    <p:sldId id="2328" r:id="rId2073"/>
    <p:sldId id="2329" r:id="rId2074"/>
    <p:sldId id="2330" r:id="rId2075"/>
    <p:sldId id="2331" r:id="rId2076"/>
    <p:sldId id="2332" r:id="rId2077"/>
    <p:sldId id="2333" r:id="rId2078"/>
    <p:sldId id="2334" r:id="rId2079"/>
    <p:sldId id="2335" r:id="rId2080"/>
    <p:sldId id="2336" r:id="rId2081"/>
    <p:sldId id="2337" r:id="rId2082"/>
    <p:sldId id="2338" r:id="rId2083"/>
    <p:sldId id="2339" r:id="rId2084"/>
    <p:sldId id="2340" r:id="rId2085"/>
    <p:sldId id="2341" r:id="rId2086"/>
    <p:sldId id="2342" r:id="rId2087"/>
    <p:sldId id="2343" r:id="rId2088"/>
    <p:sldId id="2344" r:id="rId2089"/>
    <p:sldId id="2345" r:id="rId2090"/>
    <p:sldId id="2346" r:id="rId2091"/>
    <p:sldId id="2347" r:id="rId2092"/>
    <p:sldId id="2348" r:id="rId2093"/>
    <p:sldId id="2349" r:id="rId2094"/>
    <p:sldId id="2350" r:id="rId2095"/>
    <p:sldId id="2351" r:id="rId2096"/>
    <p:sldId id="2352" r:id="rId2097"/>
    <p:sldId id="2353" r:id="rId2098"/>
    <p:sldId id="2354" r:id="rId2099"/>
    <p:sldId id="2355" r:id="rId2100"/>
    <p:sldId id="2356" r:id="rId2101"/>
    <p:sldId id="2357" r:id="rId2102"/>
    <p:sldId id="2358" r:id="rId2103"/>
    <p:sldId id="2359" r:id="rId2104"/>
    <p:sldId id="2360" r:id="rId2105"/>
    <p:sldId id="2361" r:id="rId2106"/>
    <p:sldId id="2362" r:id="rId2107"/>
    <p:sldId id="2363" r:id="rId2108"/>
    <p:sldId id="2364" r:id="rId2109"/>
    <p:sldId id="2365" r:id="rId2110"/>
    <p:sldId id="2366" r:id="rId2111"/>
    <p:sldId id="2367" r:id="rId2112"/>
    <p:sldId id="2368" r:id="rId2113"/>
    <p:sldId id="2369" r:id="rId2114"/>
    <p:sldId id="2370" r:id="rId2115"/>
    <p:sldId id="2371" r:id="rId2116"/>
    <p:sldId id="2372" r:id="rId2117"/>
    <p:sldId id="2373" r:id="rId2118"/>
    <p:sldId id="2374" r:id="rId2119"/>
    <p:sldId id="2375" r:id="rId2120"/>
    <p:sldId id="2376" r:id="rId2121"/>
    <p:sldId id="2377" r:id="rId2122"/>
    <p:sldId id="2378" r:id="rId2123"/>
    <p:sldId id="2379" r:id="rId2124"/>
    <p:sldId id="2380" r:id="rId2125"/>
    <p:sldId id="2381" r:id="rId2126"/>
    <p:sldId id="2382" r:id="rId2127"/>
    <p:sldId id="2383" r:id="rId2128"/>
    <p:sldId id="2384" r:id="rId2129"/>
    <p:sldId id="2385" r:id="rId2130"/>
    <p:sldId id="2386" r:id="rId2131"/>
    <p:sldId id="2387" r:id="rId2132"/>
    <p:sldId id="2388" r:id="rId2133"/>
    <p:sldId id="2389" r:id="rId2134"/>
    <p:sldId id="2390" r:id="rId2135"/>
    <p:sldId id="2391" r:id="rId2136"/>
    <p:sldId id="2392" r:id="rId2137"/>
    <p:sldId id="2393" r:id="rId2138"/>
    <p:sldId id="2394" r:id="rId2139"/>
    <p:sldId id="2395" r:id="rId2140"/>
    <p:sldId id="2396" r:id="rId2141"/>
    <p:sldId id="2397" r:id="rId2142"/>
    <p:sldId id="2398" r:id="rId2143"/>
    <p:sldId id="2399" r:id="rId2144"/>
    <p:sldId id="2400" r:id="rId2145"/>
    <p:sldId id="2401" r:id="rId2146"/>
    <p:sldId id="2402" r:id="rId2147"/>
    <p:sldId id="2403" r:id="rId2148"/>
    <p:sldId id="2404" r:id="rId2149"/>
    <p:sldId id="2405" r:id="rId2150"/>
    <p:sldId id="2406" r:id="rId2151"/>
    <p:sldId id="2407" r:id="rId2152"/>
    <p:sldId id="2408" r:id="rId2153"/>
    <p:sldId id="2409" r:id="rId2154"/>
    <p:sldId id="2410" r:id="rId2155"/>
    <p:sldId id="2411" r:id="rId2156"/>
    <p:sldId id="2412" r:id="rId2157"/>
    <p:sldId id="2413" r:id="rId2158"/>
    <p:sldId id="2414" r:id="rId2159"/>
    <p:sldId id="2415" r:id="rId2160"/>
    <p:sldId id="2416" r:id="rId2161"/>
    <p:sldId id="2417" r:id="rId2162"/>
    <p:sldId id="2418" r:id="rId2163"/>
    <p:sldId id="2419" r:id="rId2164"/>
    <p:sldId id="2420" r:id="rId2165"/>
    <p:sldId id="2421" r:id="rId2166"/>
    <p:sldId id="2422" r:id="rId2167"/>
    <p:sldId id="2423" r:id="rId2168"/>
    <p:sldId id="2424" r:id="rId2169"/>
    <p:sldId id="2425" r:id="rId2170"/>
    <p:sldId id="2426" r:id="rId2171"/>
    <p:sldId id="2427" r:id="rId2172"/>
    <p:sldId id="2428" r:id="rId2173"/>
    <p:sldId id="2429" r:id="rId2174"/>
    <p:sldId id="2430" r:id="rId2175"/>
    <p:sldId id="2431" r:id="rId2176"/>
    <p:sldId id="2432" r:id="rId2177"/>
    <p:sldId id="2433" r:id="rId2178"/>
    <p:sldId id="2434" r:id="rId2179"/>
    <p:sldId id="2435" r:id="rId2180"/>
    <p:sldId id="2436" r:id="rId2181"/>
    <p:sldId id="2437" r:id="rId2182"/>
    <p:sldId id="2438" r:id="rId2183"/>
    <p:sldId id="2439" r:id="rId2184"/>
    <p:sldId id="2440" r:id="rId2185"/>
    <p:sldId id="2441" r:id="rId2186"/>
    <p:sldId id="2442" r:id="rId2187"/>
    <p:sldId id="2443" r:id="rId2188"/>
    <p:sldId id="2444" r:id="rId2189"/>
    <p:sldId id="2445" r:id="rId2190"/>
    <p:sldId id="2446" r:id="rId2191"/>
    <p:sldId id="2447" r:id="rId2192"/>
    <p:sldId id="2448" r:id="rId2193"/>
    <p:sldId id="2449" r:id="rId2194"/>
    <p:sldId id="2450" r:id="rId2195"/>
    <p:sldId id="2451" r:id="rId2196"/>
    <p:sldId id="2452" r:id="rId2197"/>
    <p:sldId id="2453" r:id="rId2198"/>
    <p:sldId id="2454" r:id="rId2199"/>
    <p:sldId id="2455" r:id="rId2200"/>
    <p:sldId id="2456" r:id="rId2201"/>
    <p:sldId id="2457" r:id="rId2202"/>
    <p:sldId id="2458" r:id="rId2203"/>
    <p:sldId id="2459" r:id="rId2204"/>
    <p:sldId id="2460" r:id="rId2205"/>
    <p:sldId id="2461" r:id="rId2206"/>
    <p:sldId id="2462" r:id="rId2207"/>
    <p:sldId id="2463" r:id="rId2208"/>
    <p:sldId id="2464" r:id="rId2209"/>
    <p:sldId id="2465" r:id="rId2210"/>
    <p:sldId id="2466" r:id="rId2211"/>
    <p:sldId id="2467" r:id="rId2212"/>
    <p:sldId id="2468" r:id="rId2213"/>
    <p:sldId id="2469" r:id="rId2214"/>
    <p:sldId id="2470" r:id="rId2215"/>
    <p:sldId id="2471" r:id="rId2216"/>
    <p:sldId id="2472" r:id="rId2217"/>
    <p:sldId id="2473" r:id="rId2218"/>
    <p:sldId id="2474" r:id="rId2219"/>
    <p:sldId id="2475" r:id="rId2220"/>
    <p:sldId id="2476" r:id="rId2221"/>
    <p:sldId id="2477" r:id="rId2222"/>
    <p:sldId id="2478" r:id="rId2223"/>
    <p:sldId id="2479" r:id="rId2224"/>
    <p:sldId id="2480" r:id="rId2225"/>
    <p:sldId id="2481" r:id="rId2226"/>
    <p:sldId id="2482" r:id="rId2227"/>
    <p:sldId id="2483" r:id="rId2228"/>
    <p:sldId id="2484" r:id="rId2229"/>
    <p:sldId id="2485" r:id="rId2230"/>
    <p:sldId id="2486" r:id="rId2231"/>
    <p:sldId id="2487" r:id="rId2232"/>
    <p:sldId id="2488" r:id="rId2233"/>
    <p:sldId id="2489" r:id="rId2234"/>
    <p:sldId id="2490" r:id="rId2235"/>
    <p:sldId id="2491" r:id="rId2236"/>
    <p:sldId id="2492" r:id="rId2237"/>
    <p:sldId id="2493" r:id="rId2238"/>
    <p:sldId id="2494" r:id="rId2239"/>
    <p:sldId id="2495" r:id="rId2240"/>
    <p:sldId id="2496" r:id="rId2241"/>
    <p:sldId id="2497" r:id="rId2242"/>
    <p:sldId id="2498" r:id="rId2243"/>
    <p:sldId id="2499" r:id="rId2244"/>
    <p:sldId id="2500" r:id="rId2245"/>
    <p:sldId id="2501" r:id="rId2246"/>
    <p:sldId id="2502" r:id="rId2247"/>
    <p:sldId id="2503" r:id="rId2248"/>
    <p:sldId id="2504" r:id="rId2249"/>
    <p:sldId id="2505" r:id="rId2250"/>
    <p:sldId id="2506" r:id="rId2251"/>
    <p:sldId id="2507" r:id="rId2252"/>
    <p:sldId id="2508" r:id="rId2253"/>
    <p:sldId id="2509" r:id="rId2254"/>
    <p:sldId id="2510" r:id="rId2255"/>
    <p:sldId id="2511" r:id="rId2256"/>
    <p:sldId id="2512" r:id="rId2257"/>
    <p:sldId id="2513" r:id="rId2258"/>
    <p:sldId id="2514" r:id="rId2259"/>
    <p:sldId id="2515" r:id="rId2260"/>
    <p:sldId id="2516" r:id="rId2261"/>
    <p:sldId id="2517" r:id="rId2262"/>
    <p:sldId id="2518" r:id="rId2263"/>
    <p:sldId id="2519" r:id="rId2264"/>
    <p:sldId id="2520" r:id="rId2265"/>
    <p:sldId id="2521" r:id="rId2266"/>
    <p:sldId id="2522" r:id="rId2267"/>
    <p:sldId id="2523" r:id="rId2268"/>
    <p:sldId id="2524" r:id="rId2269"/>
    <p:sldId id="2525" r:id="rId2270"/>
    <p:sldId id="2526" r:id="rId2271"/>
    <p:sldId id="2527" r:id="rId2272"/>
    <p:sldId id="2528" r:id="rId2273"/>
    <p:sldId id="2529" r:id="rId2274"/>
    <p:sldId id="2530" r:id="rId2275"/>
    <p:sldId id="2531" r:id="rId2276"/>
    <p:sldId id="2532" r:id="rId2277"/>
    <p:sldId id="2533" r:id="rId2278"/>
    <p:sldId id="2534" r:id="rId2279"/>
    <p:sldId id="2535" r:id="rId2280"/>
    <p:sldId id="2536" r:id="rId2281"/>
    <p:sldId id="2537" r:id="rId2282"/>
    <p:sldId id="2538" r:id="rId2283"/>
    <p:sldId id="2539" r:id="rId2284"/>
    <p:sldId id="2540" r:id="rId2285"/>
    <p:sldId id="2541" r:id="rId2286"/>
    <p:sldId id="2542" r:id="rId2287"/>
    <p:sldId id="2543" r:id="rId2288"/>
    <p:sldId id="2544" r:id="rId2289"/>
    <p:sldId id="2545" r:id="rId2290"/>
    <p:sldId id="2546" r:id="rId2291"/>
    <p:sldId id="2547" r:id="rId2292"/>
    <p:sldId id="2548" r:id="rId2293"/>
    <p:sldId id="2549" r:id="rId2294"/>
    <p:sldId id="2550" r:id="rId2295"/>
    <p:sldId id="2551" r:id="rId2296"/>
    <p:sldId id="2552" r:id="rId2297"/>
    <p:sldId id="2553" r:id="rId2298"/>
    <p:sldId id="2554" r:id="rId2299"/>
    <p:sldId id="2555" r:id="rId2300"/>
    <p:sldId id="2556" r:id="rId2301"/>
    <p:sldId id="2557" r:id="rId2302"/>
    <p:sldId id="2558" r:id="rId2303"/>
    <p:sldId id="2559" r:id="rId2304"/>
    <p:sldId id="2560" r:id="rId2305"/>
    <p:sldId id="2561" r:id="rId2306"/>
    <p:sldId id="2562" r:id="rId2307"/>
    <p:sldId id="2563" r:id="rId2308"/>
    <p:sldId id="2564" r:id="rId2309"/>
    <p:sldId id="2565" r:id="rId2310"/>
    <p:sldId id="2566" r:id="rId2311"/>
    <p:sldId id="2567" r:id="rId2312"/>
    <p:sldId id="2568" r:id="rId2313"/>
    <p:sldId id="2569" r:id="rId2314"/>
    <p:sldId id="2570" r:id="rId2315"/>
    <p:sldId id="2571" r:id="rId2316"/>
    <p:sldId id="2572" r:id="rId2317"/>
    <p:sldId id="2573" r:id="rId2318"/>
    <p:sldId id="2574" r:id="rId2319"/>
    <p:sldId id="2575" r:id="rId2320"/>
    <p:sldId id="2576" r:id="rId2321"/>
    <p:sldId id="2577" r:id="rId2322"/>
    <p:sldId id="2578" r:id="rId2323"/>
    <p:sldId id="2579" r:id="rId2324"/>
    <p:sldId id="2580" r:id="rId2325"/>
    <p:sldId id="2581" r:id="rId2326"/>
    <p:sldId id="2582" r:id="rId2327"/>
    <p:sldId id="2583" r:id="rId2328"/>
    <p:sldId id="2584" r:id="rId2329"/>
    <p:sldId id="2585" r:id="rId2330"/>
    <p:sldId id="2586" r:id="rId2331"/>
    <p:sldId id="2587" r:id="rId2332"/>
    <p:sldId id="2588" r:id="rId2333"/>
    <p:sldId id="2589" r:id="rId2334"/>
    <p:sldId id="2590" r:id="rId2335"/>
    <p:sldId id="2591" r:id="rId2336"/>
    <p:sldId id="2592" r:id="rId2337"/>
    <p:sldId id="2593" r:id="rId2338"/>
    <p:sldId id="2594" r:id="rId2339"/>
    <p:sldId id="2595" r:id="rId2340"/>
    <p:sldId id="2596" r:id="rId2341"/>
    <p:sldId id="2597" r:id="rId2342"/>
    <p:sldId id="2598" r:id="rId2343"/>
    <p:sldId id="2599" r:id="rId2344"/>
    <p:sldId id="2600" r:id="rId2345"/>
    <p:sldId id="2601" r:id="rId2346"/>
    <p:sldId id="2602" r:id="rId2347"/>
    <p:sldId id="2603" r:id="rId2348"/>
    <p:sldId id="2604" r:id="rId2349"/>
    <p:sldId id="2605" r:id="rId2350"/>
    <p:sldId id="2606" r:id="rId2351"/>
    <p:sldId id="2607" r:id="rId2352"/>
    <p:sldId id="2608" r:id="rId2353"/>
    <p:sldId id="2609" r:id="rId2354"/>
    <p:sldId id="2610" r:id="rId2355"/>
    <p:sldId id="2611" r:id="rId2356"/>
    <p:sldId id="2612" r:id="rId2357"/>
    <p:sldId id="2613" r:id="rId2358"/>
    <p:sldId id="2614" r:id="rId2359"/>
    <p:sldId id="2615" r:id="rId2360"/>
    <p:sldId id="2616" r:id="rId2361"/>
    <p:sldId id="2617" r:id="rId2362"/>
    <p:sldId id="2618" r:id="rId2363"/>
    <p:sldId id="2619" r:id="rId2364"/>
    <p:sldId id="2620" r:id="rId2365"/>
    <p:sldId id="2621" r:id="rId2366"/>
    <p:sldId id="2622" r:id="rId2367"/>
    <p:sldId id="2623" r:id="rId2368"/>
    <p:sldId id="2624" r:id="rId2369"/>
    <p:sldId id="2625" r:id="rId2370"/>
    <p:sldId id="2626" r:id="rId2371"/>
    <p:sldId id="2627" r:id="rId2372"/>
    <p:sldId id="2628" r:id="rId2373"/>
    <p:sldId id="2629" r:id="rId2374"/>
    <p:sldId id="2630" r:id="rId2375"/>
    <p:sldId id="2631" r:id="rId2376"/>
    <p:sldId id="2632" r:id="rId2377"/>
    <p:sldId id="2633" r:id="rId2378"/>
    <p:sldId id="2634" r:id="rId2379"/>
    <p:sldId id="2635" r:id="rId2380"/>
    <p:sldId id="2636" r:id="rId2381"/>
    <p:sldId id="2637" r:id="rId2382"/>
    <p:sldId id="2638" r:id="rId2383"/>
    <p:sldId id="2639" r:id="rId2384"/>
    <p:sldId id="2640" r:id="rId2385"/>
    <p:sldId id="2641" r:id="rId2386"/>
    <p:sldId id="2642" r:id="rId2387"/>
    <p:sldId id="2643" r:id="rId2388"/>
    <p:sldId id="2644" r:id="rId2389"/>
    <p:sldId id="2645" r:id="rId2390"/>
    <p:sldId id="2646" r:id="rId2391"/>
    <p:sldId id="2647" r:id="rId2392"/>
    <p:sldId id="2648" r:id="rId2393"/>
    <p:sldId id="2649" r:id="rId2394"/>
    <p:sldId id="2650" r:id="rId2395"/>
    <p:sldId id="2651" r:id="rId2396"/>
    <p:sldId id="2652" r:id="rId2397"/>
    <p:sldId id="2653" r:id="rId2398"/>
    <p:sldId id="2654" r:id="rId2399"/>
    <p:sldId id="2655" r:id="rId2400"/>
    <p:sldId id="2656" r:id="rId2401"/>
    <p:sldId id="2657" r:id="rId2402"/>
    <p:sldId id="2658" r:id="rId2403"/>
    <p:sldId id="2659" r:id="rId2404"/>
    <p:sldId id="2660" r:id="rId2405"/>
    <p:sldId id="2661" r:id="rId2406"/>
    <p:sldId id="2662" r:id="rId2407"/>
    <p:sldId id="2663" r:id="rId2408"/>
    <p:sldId id="2664" r:id="rId2409"/>
    <p:sldId id="2665" r:id="rId2410"/>
    <p:sldId id="2666" r:id="rId2411"/>
    <p:sldId id="2667" r:id="rId2412"/>
    <p:sldId id="2668" r:id="rId2413"/>
    <p:sldId id="2669" r:id="rId2414"/>
    <p:sldId id="2670" r:id="rId2415"/>
    <p:sldId id="2671" r:id="rId2416"/>
    <p:sldId id="2672" r:id="rId2417"/>
    <p:sldId id="2673" r:id="rId2418"/>
    <p:sldId id="2674" r:id="rId2419"/>
    <p:sldId id="2675" r:id="rId2420"/>
    <p:sldId id="2676" r:id="rId2421"/>
    <p:sldId id="2677" r:id="rId2422"/>
    <p:sldId id="2678" r:id="rId2423"/>
    <p:sldId id="2679" r:id="rId2424"/>
    <p:sldId id="2680" r:id="rId2425"/>
    <p:sldId id="2681" r:id="rId2426"/>
    <p:sldId id="2682" r:id="rId2427"/>
    <p:sldId id="2683" r:id="rId2428"/>
    <p:sldId id="2684" r:id="rId2429"/>
    <p:sldId id="2685" r:id="rId2430"/>
    <p:sldId id="2686" r:id="rId2431"/>
    <p:sldId id="2687" r:id="rId2432"/>
    <p:sldId id="2688" r:id="rId2433"/>
    <p:sldId id="2689" r:id="rId2434"/>
    <p:sldId id="2690" r:id="rId2435"/>
    <p:sldId id="2691" r:id="rId2436"/>
    <p:sldId id="2692" r:id="rId2437"/>
    <p:sldId id="2693" r:id="rId2438"/>
    <p:sldId id="2694" r:id="rId2439"/>
    <p:sldId id="2695" r:id="rId2440"/>
    <p:sldId id="2696" r:id="rId2441"/>
    <p:sldId id="2697" r:id="rId2442"/>
    <p:sldId id="2698" r:id="rId2443"/>
    <p:sldId id="2699" r:id="rId2444"/>
    <p:sldId id="2700" r:id="rId2445"/>
    <p:sldId id="2701" r:id="rId2446"/>
    <p:sldId id="2702" r:id="rId2447"/>
    <p:sldId id="2703" r:id="rId2448"/>
    <p:sldId id="2704" r:id="rId2449"/>
    <p:sldId id="2705" r:id="rId2450"/>
    <p:sldId id="2706" r:id="rId2451"/>
    <p:sldId id="2707" r:id="rId2452"/>
    <p:sldId id="2708" r:id="rId2453"/>
    <p:sldId id="2709" r:id="rId2454"/>
    <p:sldId id="2710" r:id="rId2455"/>
    <p:sldId id="2711" r:id="rId2456"/>
    <p:sldId id="2712" r:id="rId2457"/>
    <p:sldId id="2713" r:id="rId2458"/>
    <p:sldId id="2714" r:id="rId2459"/>
    <p:sldId id="2715" r:id="rId2460"/>
    <p:sldId id="2716" r:id="rId2461"/>
    <p:sldId id="2717" r:id="rId2462"/>
    <p:sldId id="2718" r:id="rId2463"/>
    <p:sldId id="2719" r:id="rId2464"/>
    <p:sldId id="2720" r:id="rId2465"/>
    <p:sldId id="2721" r:id="rId2466"/>
    <p:sldId id="2722" r:id="rId2467"/>
    <p:sldId id="2723" r:id="rId2468"/>
    <p:sldId id="2724" r:id="rId2469"/>
    <p:sldId id="2725" r:id="rId2470"/>
    <p:sldId id="2726" r:id="rId2471"/>
    <p:sldId id="2727" r:id="rId2472"/>
    <p:sldId id="2728" r:id="rId2473"/>
    <p:sldId id="2729" r:id="rId2474"/>
    <p:sldId id="2730" r:id="rId2475"/>
    <p:sldId id="2731" r:id="rId2476"/>
    <p:sldId id="2732" r:id="rId2477"/>
    <p:sldId id="2733" r:id="rId2478"/>
    <p:sldId id="2734" r:id="rId2479"/>
    <p:sldId id="2735" r:id="rId2480"/>
    <p:sldId id="2736" r:id="rId2481"/>
    <p:sldId id="2737" r:id="rId2482"/>
    <p:sldId id="2738" r:id="rId2483"/>
    <p:sldId id="2739" r:id="rId2484"/>
    <p:sldId id="2740" r:id="rId2485"/>
    <p:sldId id="2741" r:id="rId2486"/>
    <p:sldId id="2742" r:id="rId2487"/>
    <p:sldId id="2743" r:id="rId2488"/>
    <p:sldId id="2744" r:id="rId2489"/>
    <p:sldId id="2745" r:id="rId2490"/>
    <p:sldId id="2746" r:id="rId2491"/>
    <p:sldId id="2747" r:id="rId2492"/>
    <p:sldId id="2748" r:id="rId2493"/>
    <p:sldId id="2749" r:id="rId2494"/>
    <p:sldId id="2750" r:id="rId2495"/>
    <p:sldId id="2751" r:id="rId2496"/>
    <p:sldId id="2752" r:id="rId2497"/>
    <p:sldId id="2753" r:id="rId2498"/>
    <p:sldId id="2754" r:id="rId2499"/>
    <p:sldId id="2755" r:id="rId2500"/>
    <p:sldId id="2756" r:id="rId2501"/>
    <p:sldId id="2757" r:id="rId2502"/>
    <p:sldId id="2758" r:id="rId2503"/>
    <p:sldId id="2759" r:id="rId2504"/>
    <p:sldId id="2760" r:id="rId2505"/>
    <p:sldId id="2761" r:id="rId2506"/>
    <p:sldId id="2762" r:id="rId2507"/>
    <p:sldId id="2763" r:id="rId2508"/>
    <p:sldId id="2764" r:id="rId2509"/>
    <p:sldId id="2765" r:id="rId2510"/>
    <p:sldId id="2766" r:id="rId2511"/>
    <p:sldId id="2767" r:id="rId2512"/>
    <p:sldId id="2768" r:id="rId2513"/>
    <p:sldId id="2769" r:id="rId2514"/>
    <p:sldId id="2770" r:id="rId2515"/>
    <p:sldId id="2771" r:id="rId2516"/>
    <p:sldId id="2772" r:id="rId2517"/>
    <p:sldId id="2773" r:id="rId2518"/>
    <p:sldId id="2774" r:id="rId2519"/>
    <p:sldId id="2775" r:id="rId2520"/>
    <p:sldId id="2776" r:id="rId2521"/>
    <p:sldId id="2777" r:id="rId2522"/>
    <p:sldId id="2778" r:id="rId2523"/>
    <p:sldId id="2779" r:id="rId2524"/>
    <p:sldId id="2780" r:id="rId2525"/>
    <p:sldId id="2781" r:id="rId2526"/>
    <p:sldId id="2782" r:id="rId2527"/>
    <p:sldId id="2783" r:id="rId2528"/>
    <p:sldId id="2784" r:id="rId2529"/>
    <p:sldId id="2785" r:id="rId2530"/>
    <p:sldId id="2786" r:id="rId2531"/>
    <p:sldId id="2787" r:id="rId2532"/>
    <p:sldId id="2788" r:id="rId2533"/>
    <p:sldId id="2789" r:id="rId2534"/>
    <p:sldId id="2790" r:id="rId2535"/>
    <p:sldId id="2791" r:id="rId2536"/>
    <p:sldId id="2792" r:id="rId2537"/>
    <p:sldId id="2793" r:id="rId2538"/>
    <p:sldId id="2794" r:id="rId2539"/>
    <p:sldId id="2795" r:id="rId2540"/>
    <p:sldId id="2796" r:id="rId2541"/>
    <p:sldId id="2797" r:id="rId2542"/>
    <p:sldId id="2798" r:id="rId2543"/>
    <p:sldId id="2799" r:id="rId2544"/>
    <p:sldId id="2800" r:id="rId2545"/>
    <p:sldId id="2801" r:id="rId2546"/>
    <p:sldId id="2802" r:id="rId2547"/>
    <p:sldId id="2803" r:id="rId2548"/>
    <p:sldId id="2804" r:id="rId2549"/>
    <p:sldId id="2805" r:id="rId2550"/>
    <p:sldId id="2806" r:id="rId2551"/>
    <p:sldId id="2807" r:id="rId2552"/>
    <p:sldId id="2808" r:id="rId2553"/>
    <p:sldId id="2809" r:id="rId2554"/>
    <p:sldId id="2810" r:id="rId2555"/>
    <p:sldId id="2811" r:id="rId2556"/>
    <p:sldId id="2812" r:id="rId2557"/>
    <p:sldId id="2813" r:id="rId2558"/>
    <p:sldId id="2814" r:id="rId2559"/>
    <p:sldId id="2815" r:id="rId2560"/>
    <p:sldId id="2816" r:id="rId2561"/>
    <p:sldId id="2817" r:id="rId2562"/>
    <p:sldId id="2818" r:id="rId2563"/>
    <p:sldId id="2819" r:id="rId2564"/>
    <p:sldId id="2820" r:id="rId2565"/>
    <p:sldId id="2821" r:id="rId2566"/>
    <p:sldId id="2822" r:id="rId2567"/>
    <p:sldId id="2823" r:id="rId2568"/>
    <p:sldId id="2824" r:id="rId2569"/>
    <p:sldId id="2825" r:id="rId2570"/>
    <p:sldId id="2826" r:id="rId2571"/>
    <p:sldId id="2827" r:id="rId2572"/>
    <p:sldId id="2828" r:id="rId2573"/>
    <p:sldId id="2829" r:id="rId2574"/>
    <p:sldId id="2830" r:id="rId2575"/>
    <p:sldId id="2831" r:id="rId2576"/>
    <p:sldId id="2832" r:id="rId2577"/>
    <p:sldId id="2833" r:id="rId2578"/>
    <p:sldId id="2834" r:id="rId2579"/>
    <p:sldId id="2835" r:id="rId2580"/>
    <p:sldId id="2836" r:id="rId2581"/>
    <p:sldId id="2837" r:id="rId2582"/>
    <p:sldId id="2838" r:id="rId2583"/>
    <p:sldId id="2839" r:id="rId2584"/>
    <p:sldId id="2840" r:id="rId2585"/>
    <p:sldId id="2841" r:id="rId2586"/>
    <p:sldId id="2842" r:id="rId2587"/>
    <p:sldId id="2843" r:id="rId2588"/>
    <p:sldId id="2844" r:id="rId2589"/>
    <p:sldId id="2845" r:id="rId2590"/>
    <p:sldId id="2846" r:id="rId2591"/>
    <p:sldId id="2847" r:id="rId2592"/>
    <p:sldId id="2848" r:id="rId2593"/>
    <p:sldId id="2849" r:id="rId2594"/>
    <p:sldId id="2850" r:id="rId2595"/>
    <p:sldId id="2851" r:id="rId2596"/>
    <p:sldId id="2852" r:id="rId2597"/>
    <p:sldId id="2853" r:id="rId2598"/>
    <p:sldId id="2854" r:id="rId2599"/>
    <p:sldId id="2855" r:id="rId2600"/>
    <p:sldId id="2856" r:id="rId2601"/>
    <p:sldId id="2857" r:id="rId2602"/>
    <p:sldId id="2858" r:id="rId2603"/>
    <p:sldId id="2859" r:id="rId2604"/>
    <p:sldId id="2860" r:id="rId2605"/>
    <p:sldId id="2861" r:id="rId2606"/>
    <p:sldId id="2862" r:id="rId2607"/>
    <p:sldId id="2863" r:id="rId2608"/>
    <p:sldId id="2864" r:id="rId2609"/>
    <p:sldId id="2865" r:id="rId2610"/>
    <p:sldId id="2866" r:id="rId2611"/>
    <p:sldId id="2867" r:id="rId2612"/>
    <p:sldId id="2868" r:id="rId2613"/>
    <p:sldId id="2869" r:id="rId2614"/>
    <p:sldId id="2870" r:id="rId2615"/>
    <p:sldId id="2871" r:id="rId2616"/>
    <p:sldId id="2872" r:id="rId2617"/>
    <p:sldId id="2873" r:id="rId2618"/>
    <p:sldId id="2874" r:id="rId2619"/>
    <p:sldId id="2875" r:id="rId2620"/>
    <p:sldId id="2876" r:id="rId2621"/>
    <p:sldId id="2877" r:id="rId2622"/>
    <p:sldId id="2878" r:id="rId2623"/>
    <p:sldId id="2879" r:id="rId2624"/>
    <p:sldId id="2880" r:id="rId2625"/>
    <p:sldId id="2881" r:id="rId2626"/>
    <p:sldId id="2882" r:id="rId2627"/>
    <p:sldId id="2883" r:id="rId2628"/>
    <p:sldId id="2884" r:id="rId2629"/>
    <p:sldId id="2885" r:id="rId2630"/>
    <p:sldId id="2886" r:id="rId2631"/>
    <p:sldId id="2887" r:id="rId2632"/>
    <p:sldId id="2888" r:id="rId2633"/>
    <p:sldId id="2889" r:id="rId2634"/>
    <p:sldId id="2890" r:id="rId2635"/>
    <p:sldId id="2891" r:id="rId2636"/>
    <p:sldId id="2892" r:id="rId2637"/>
    <p:sldId id="2893" r:id="rId2638"/>
    <p:sldId id="2894" r:id="rId2639"/>
    <p:sldId id="2895" r:id="rId2640"/>
    <p:sldId id="2896" r:id="rId2641"/>
    <p:sldId id="2897" r:id="rId2642"/>
    <p:sldId id="2898" r:id="rId2643"/>
    <p:sldId id="2899" r:id="rId2644"/>
    <p:sldId id="2900" r:id="rId2645"/>
    <p:sldId id="2901" r:id="rId2646"/>
    <p:sldId id="2902" r:id="rId2647"/>
    <p:sldId id="2903" r:id="rId2648"/>
    <p:sldId id="2904" r:id="rId2649"/>
    <p:sldId id="2905" r:id="rId2650"/>
    <p:sldId id="2906" r:id="rId2651"/>
    <p:sldId id="2907" r:id="rId2652"/>
    <p:sldId id="2908" r:id="rId2653"/>
    <p:sldId id="2909" r:id="rId2654"/>
    <p:sldId id="2910" r:id="rId2655"/>
    <p:sldId id="2911" r:id="rId2656"/>
    <p:sldId id="2912" r:id="rId2657"/>
    <p:sldId id="2913" r:id="rId2658"/>
    <p:sldId id="2914" r:id="rId2659"/>
    <p:sldId id="2915" r:id="rId2660"/>
    <p:sldId id="2916" r:id="rId2661"/>
    <p:sldId id="2917" r:id="rId2662"/>
    <p:sldId id="2918" r:id="rId2663"/>
    <p:sldId id="2919" r:id="rId2664"/>
    <p:sldId id="2920" r:id="rId2665"/>
    <p:sldId id="2921" r:id="rId2666"/>
    <p:sldId id="2922" r:id="rId2667"/>
    <p:sldId id="2923" r:id="rId2668"/>
    <p:sldId id="2924" r:id="rId2669"/>
    <p:sldId id="2925" r:id="rId2670"/>
    <p:sldId id="2926" r:id="rId2671"/>
    <p:sldId id="2927" r:id="rId2672"/>
    <p:sldId id="2928" r:id="rId2673"/>
    <p:sldId id="2929" r:id="rId2674"/>
    <p:sldId id="2930" r:id="rId2675"/>
    <p:sldId id="2931" r:id="rId2676"/>
    <p:sldId id="2932" r:id="rId2677"/>
    <p:sldId id="2933" r:id="rId2678"/>
    <p:sldId id="2934" r:id="rId2679"/>
    <p:sldId id="2935" r:id="rId2680"/>
    <p:sldId id="2936" r:id="rId2681"/>
    <p:sldId id="2937" r:id="rId2682"/>
    <p:sldId id="2938" r:id="rId2683"/>
    <p:sldId id="2939" r:id="rId2684"/>
    <p:sldId id="2940" r:id="rId2685"/>
    <p:sldId id="2941" r:id="rId2686"/>
    <p:sldId id="2942" r:id="rId2687"/>
    <p:sldId id="2943" r:id="rId2688"/>
    <p:sldId id="2944" r:id="rId2689"/>
    <p:sldId id="2945" r:id="rId2690"/>
    <p:sldId id="2946" r:id="rId2691"/>
    <p:sldId id="2947" r:id="rId2692"/>
    <p:sldId id="2948" r:id="rId2693"/>
    <p:sldId id="2949" r:id="rId2694"/>
    <p:sldId id="2950" r:id="rId2695"/>
    <p:sldId id="2951" r:id="rId2696"/>
    <p:sldId id="2952" r:id="rId2697"/>
    <p:sldId id="2953" r:id="rId2698"/>
    <p:sldId id="2954" r:id="rId2699"/>
    <p:sldId id="2955" r:id="rId2700"/>
    <p:sldId id="2956" r:id="rId2701"/>
    <p:sldId id="2957" r:id="rId2702"/>
    <p:sldId id="2958" r:id="rId2703"/>
    <p:sldId id="2959" r:id="rId2704"/>
    <p:sldId id="2960" r:id="rId2705"/>
    <p:sldId id="2961" r:id="rId2706"/>
    <p:sldId id="2962" r:id="rId2707"/>
    <p:sldId id="2963" r:id="rId2708"/>
    <p:sldId id="2964" r:id="rId2709"/>
    <p:sldId id="2965" r:id="rId2710"/>
    <p:sldId id="2966" r:id="rId2711"/>
    <p:sldId id="2967" r:id="rId2712"/>
    <p:sldId id="2968" r:id="rId2713"/>
    <p:sldId id="2969" r:id="rId2714"/>
    <p:sldId id="2970" r:id="rId2715"/>
    <p:sldId id="2971" r:id="rId2716"/>
    <p:sldId id="2972" r:id="rId2717"/>
    <p:sldId id="2973" r:id="rId2718"/>
    <p:sldId id="2974" r:id="rId2719"/>
    <p:sldId id="2975" r:id="rId2720"/>
    <p:sldId id="2976" r:id="rId2721"/>
    <p:sldId id="2977" r:id="rId2722"/>
    <p:sldId id="2978" r:id="rId2723"/>
    <p:sldId id="2979" r:id="rId2724"/>
    <p:sldId id="2980" r:id="rId2725"/>
    <p:sldId id="2981" r:id="rId2726"/>
    <p:sldId id="2982" r:id="rId2727"/>
    <p:sldId id="2983" r:id="rId2728"/>
    <p:sldId id="2984" r:id="rId2729"/>
    <p:sldId id="2985" r:id="rId2730"/>
    <p:sldId id="2986" r:id="rId2731"/>
    <p:sldId id="2987" r:id="rId2732"/>
    <p:sldId id="2988" r:id="rId2733"/>
    <p:sldId id="2989" r:id="rId2734"/>
    <p:sldId id="2990" r:id="rId2735"/>
    <p:sldId id="2991" r:id="rId2736"/>
    <p:sldId id="2992" r:id="rId2737"/>
    <p:sldId id="2993" r:id="rId2738"/>
    <p:sldId id="2994" r:id="rId2739"/>
    <p:sldId id="2995" r:id="rId2740"/>
    <p:sldId id="2996" r:id="rId2741"/>
    <p:sldId id="2997" r:id="rId2742"/>
    <p:sldId id="2998" r:id="rId2743"/>
    <p:sldId id="2999" r:id="rId2744"/>
    <p:sldId id="3000" r:id="rId2745"/>
    <p:sldId id="3001" r:id="rId2746"/>
    <p:sldId id="3002" r:id="rId2747"/>
    <p:sldId id="3003" r:id="rId2748"/>
    <p:sldId id="3004" r:id="rId2749"/>
    <p:sldId id="3005" r:id="rId2750"/>
    <p:sldId id="3006" r:id="rId2751"/>
    <p:sldId id="3007" r:id="rId2752"/>
    <p:sldId id="3008" r:id="rId2753"/>
    <p:sldId id="3009" r:id="rId2754"/>
    <p:sldId id="3010" r:id="rId2755"/>
    <p:sldId id="3011" r:id="rId2756"/>
    <p:sldId id="3012" r:id="rId2757"/>
    <p:sldId id="3013" r:id="rId2758"/>
    <p:sldId id="3014" r:id="rId2759"/>
    <p:sldId id="3015" r:id="rId2760"/>
    <p:sldId id="3016" r:id="rId2761"/>
    <p:sldId id="3017" r:id="rId2762"/>
    <p:sldId id="3018" r:id="rId2763"/>
    <p:sldId id="3019" r:id="rId2764"/>
    <p:sldId id="3020" r:id="rId2765"/>
    <p:sldId id="3021" r:id="rId2766"/>
    <p:sldId id="3022" r:id="rId2767"/>
    <p:sldId id="3023" r:id="rId2768"/>
    <p:sldId id="3024" r:id="rId2769"/>
    <p:sldId id="3025" r:id="rId2770"/>
    <p:sldId id="3026" r:id="rId2771"/>
    <p:sldId id="3027" r:id="rId2772"/>
    <p:sldId id="3028" r:id="rId2773"/>
    <p:sldId id="3029" r:id="rId2774"/>
    <p:sldId id="3030" r:id="rId2775"/>
    <p:sldId id="3031" r:id="rId2776"/>
    <p:sldId id="3032" r:id="rId2777"/>
    <p:sldId id="3033" r:id="rId2778"/>
    <p:sldId id="3034" r:id="rId2779"/>
    <p:sldId id="3035" r:id="rId2780"/>
    <p:sldId id="3036" r:id="rId2781"/>
    <p:sldId id="3037" r:id="rId2782"/>
    <p:sldId id="3038" r:id="rId2783"/>
    <p:sldId id="3039" r:id="rId2784"/>
    <p:sldId id="3040" r:id="rId2785"/>
    <p:sldId id="3041" r:id="rId2786"/>
    <p:sldId id="3042" r:id="rId2787"/>
    <p:sldId id="3043" r:id="rId2788"/>
    <p:sldId id="3044" r:id="rId2789"/>
    <p:sldId id="3045" r:id="rId2790"/>
    <p:sldId id="3046" r:id="rId2791"/>
    <p:sldId id="3047" r:id="rId2792"/>
    <p:sldId id="3048" r:id="rId2793"/>
    <p:sldId id="3049" r:id="rId2794"/>
    <p:sldId id="3050" r:id="rId2795"/>
    <p:sldId id="3051" r:id="rId2796"/>
    <p:sldId id="3052" r:id="rId2797"/>
    <p:sldId id="3053" r:id="rId2798"/>
    <p:sldId id="3054" r:id="rId2799"/>
    <p:sldId id="3055" r:id="rId2800"/>
    <p:sldId id="3056" r:id="rId2801"/>
    <p:sldId id="3057" r:id="rId2802"/>
    <p:sldId id="3058" r:id="rId2803"/>
    <p:sldId id="3059" r:id="rId2804"/>
    <p:sldId id="3060" r:id="rId2805"/>
    <p:sldId id="3061" r:id="rId2806"/>
    <p:sldId id="3062" r:id="rId2807"/>
    <p:sldId id="3063" r:id="rId2808"/>
    <p:sldId id="3064" r:id="rId2809"/>
    <p:sldId id="3065" r:id="rId2810"/>
    <p:sldId id="3066" r:id="rId2811"/>
    <p:sldId id="3067" r:id="rId2812"/>
    <p:sldId id="3068" r:id="rId2813"/>
    <p:sldId id="3069" r:id="rId2814"/>
    <p:sldId id="3070" r:id="rId2815"/>
    <p:sldId id="3071" r:id="rId2816"/>
    <p:sldId id="3072" r:id="rId2817"/>
    <p:sldId id="3073" r:id="rId2818"/>
    <p:sldId id="3074" r:id="rId2819"/>
    <p:sldId id="3075" r:id="rId2820"/>
    <p:sldId id="3076" r:id="rId2821"/>
    <p:sldId id="3077" r:id="rId2822"/>
    <p:sldId id="3078" r:id="rId2823"/>
    <p:sldId id="3079" r:id="rId2824"/>
    <p:sldId id="3080" r:id="rId2825"/>
    <p:sldId id="3081" r:id="rId2826"/>
    <p:sldId id="3082" r:id="rId2827"/>
    <p:sldId id="3083" r:id="rId2828"/>
    <p:sldId id="3084" r:id="rId2829"/>
    <p:sldId id="3085" r:id="rId2830"/>
    <p:sldId id="3086" r:id="rId2831"/>
    <p:sldId id="3087" r:id="rId2832"/>
    <p:sldId id="3088" r:id="rId2833"/>
    <p:sldId id="3089" r:id="rId2834"/>
    <p:sldId id="3090" r:id="rId2835"/>
    <p:sldId id="3091" r:id="rId2836"/>
    <p:sldId id="3092" r:id="rId2837"/>
    <p:sldId id="3093" r:id="rId2838"/>
    <p:sldId id="3094" r:id="rId2839"/>
    <p:sldId id="3095" r:id="rId2840"/>
    <p:sldId id="3096" r:id="rId2841"/>
    <p:sldId id="3097" r:id="rId2842"/>
    <p:sldId id="3098" r:id="rId2843"/>
    <p:sldId id="3099" r:id="rId2844"/>
    <p:sldId id="3100" r:id="rId2845"/>
    <p:sldId id="3101" r:id="rId2846"/>
    <p:sldId id="3102" r:id="rId2847"/>
    <p:sldId id="3103" r:id="rId2848"/>
    <p:sldId id="3104" r:id="rId2849"/>
    <p:sldId id="3105" r:id="rId2850"/>
    <p:sldId id="3106" r:id="rId2851"/>
    <p:sldId id="3107" r:id="rId2852"/>
    <p:sldId id="3108" r:id="rId2853"/>
    <p:sldId id="3109" r:id="rId2854"/>
    <p:sldId id="3110" r:id="rId2855"/>
    <p:sldId id="3111" r:id="rId2856"/>
    <p:sldId id="3112" r:id="rId2857"/>
    <p:sldId id="3113" r:id="rId2858"/>
    <p:sldId id="3114" r:id="rId2859"/>
    <p:sldId id="3115" r:id="rId2860"/>
    <p:sldId id="3116" r:id="rId2861"/>
    <p:sldId id="3117" r:id="rId2862"/>
    <p:sldId id="3118" r:id="rId2863"/>
    <p:sldId id="3119" r:id="rId2864"/>
    <p:sldId id="3120" r:id="rId2865"/>
    <p:sldId id="3121" r:id="rId2866"/>
    <p:sldId id="3122" r:id="rId2867"/>
    <p:sldId id="3123" r:id="rId2868"/>
    <p:sldId id="3124" r:id="rId2869"/>
    <p:sldId id="3125" r:id="rId2870"/>
    <p:sldId id="3126" r:id="rId2871"/>
    <p:sldId id="3127" r:id="rId2872"/>
    <p:sldId id="3128" r:id="rId2873"/>
    <p:sldId id="3129" r:id="rId2874"/>
    <p:sldId id="3130" r:id="rId2875"/>
    <p:sldId id="3131" r:id="rId2876"/>
    <p:sldId id="3132" r:id="rId2877"/>
    <p:sldId id="3133" r:id="rId2878"/>
    <p:sldId id="3134" r:id="rId2879"/>
    <p:sldId id="3135" r:id="rId2880"/>
    <p:sldId id="3136" r:id="rId2881"/>
    <p:sldId id="3137" r:id="rId2882"/>
    <p:sldId id="3138" r:id="rId2883"/>
    <p:sldId id="3139" r:id="rId2884"/>
    <p:sldId id="3140" r:id="rId2885"/>
    <p:sldId id="3141" r:id="rId2886"/>
    <p:sldId id="3142" r:id="rId2887"/>
    <p:sldId id="3143" r:id="rId2888"/>
    <p:sldId id="3144" r:id="rId2889"/>
    <p:sldId id="3145" r:id="rId2890"/>
    <p:sldId id="3146" r:id="rId2891"/>
    <p:sldId id="3147" r:id="rId2892"/>
    <p:sldId id="3148" r:id="rId2893"/>
    <p:sldId id="3149" r:id="rId2894"/>
    <p:sldId id="3150" r:id="rId2895"/>
    <p:sldId id="3151" r:id="rId2896"/>
    <p:sldId id="3152" r:id="rId2897"/>
    <p:sldId id="3153" r:id="rId2898"/>
    <p:sldId id="3154" r:id="rId2899"/>
    <p:sldId id="3155" r:id="rId2900"/>
    <p:sldId id="3156" r:id="rId2901"/>
    <p:sldId id="3157" r:id="rId2902"/>
    <p:sldId id="3158" r:id="rId2903"/>
    <p:sldId id="3159" r:id="rId2904"/>
    <p:sldId id="3160" r:id="rId2905"/>
    <p:sldId id="3161" r:id="rId2906"/>
    <p:sldId id="3162" r:id="rId2907"/>
    <p:sldId id="3163" r:id="rId2908"/>
    <p:sldId id="3164" r:id="rId2909"/>
    <p:sldId id="3165" r:id="rId2910"/>
    <p:sldId id="3166" r:id="rId2911"/>
    <p:sldId id="3167" r:id="rId2912"/>
    <p:sldId id="3168" r:id="rId2913"/>
    <p:sldId id="3169" r:id="rId2914"/>
    <p:sldId id="3170" r:id="rId2915"/>
    <p:sldId id="3171" r:id="rId2916"/>
    <p:sldId id="3172" r:id="rId2917"/>
    <p:sldId id="3173" r:id="rId2918"/>
    <p:sldId id="3174" r:id="rId2919"/>
    <p:sldId id="3175" r:id="rId2920"/>
    <p:sldId id="3176" r:id="rId2921"/>
    <p:sldId id="3177" r:id="rId2922"/>
    <p:sldId id="3178" r:id="rId2923"/>
    <p:sldId id="3179" r:id="rId2924"/>
    <p:sldId id="3180" r:id="rId2925"/>
    <p:sldId id="3181" r:id="rId2926"/>
    <p:sldId id="3182" r:id="rId2927"/>
    <p:sldId id="3183" r:id="rId2928"/>
    <p:sldId id="3184" r:id="rId2929"/>
    <p:sldId id="3185" r:id="rId2930"/>
    <p:sldId id="3186" r:id="rId2931"/>
    <p:sldId id="3187" r:id="rId2932"/>
    <p:sldId id="3188" r:id="rId2933"/>
    <p:sldId id="3189" r:id="rId2934"/>
    <p:sldId id="3190" r:id="rId2935"/>
    <p:sldId id="3191" r:id="rId2936"/>
    <p:sldId id="3192" r:id="rId2937"/>
    <p:sldId id="3193" r:id="rId2938"/>
    <p:sldId id="3194" r:id="rId2939"/>
    <p:sldId id="3195" r:id="rId2940"/>
    <p:sldId id="3196" r:id="rId2941"/>
    <p:sldId id="3197" r:id="rId2942"/>
    <p:sldId id="3198" r:id="rId2943"/>
    <p:sldId id="3199" r:id="rId2944"/>
    <p:sldId id="3200" r:id="rId2945"/>
    <p:sldId id="3201" r:id="rId2946"/>
    <p:sldId id="3202" r:id="rId2947"/>
    <p:sldId id="3203" r:id="rId2948"/>
    <p:sldId id="3204" r:id="rId2949"/>
    <p:sldId id="3205" r:id="rId2950"/>
    <p:sldId id="3206" r:id="rId2951"/>
    <p:sldId id="3207" r:id="rId2952"/>
    <p:sldId id="3208" r:id="rId2953"/>
    <p:sldId id="3209" r:id="rId2954"/>
    <p:sldId id="3210" r:id="rId2955"/>
    <p:sldId id="3211" r:id="rId2956"/>
    <p:sldId id="3212" r:id="rId2957"/>
    <p:sldId id="3213" r:id="rId2958"/>
    <p:sldId id="3214" r:id="rId2959"/>
    <p:sldId id="3215" r:id="rId2960"/>
    <p:sldId id="3216" r:id="rId2961"/>
    <p:sldId id="3217" r:id="rId2962"/>
    <p:sldId id="3218" r:id="rId2963"/>
    <p:sldId id="3219" r:id="rId2964"/>
    <p:sldId id="3220" r:id="rId2965"/>
    <p:sldId id="3221" r:id="rId2966"/>
    <p:sldId id="3222" r:id="rId2967"/>
    <p:sldId id="3223" r:id="rId2968"/>
    <p:sldId id="3224" r:id="rId2969"/>
    <p:sldId id="3225" r:id="rId2970"/>
    <p:sldId id="3226" r:id="rId2971"/>
    <p:sldId id="3227" r:id="rId2972"/>
    <p:sldId id="3228" r:id="rId2973"/>
    <p:sldId id="3229" r:id="rId2974"/>
    <p:sldId id="3230" r:id="rId2975"/>
    <p:sldId id="3231" r:id="rId2976"/>
    <p:sldId id="3232" r:id="rId2977"/>
    <p:sldId id="3233" r:id="rId2978"/>
    <p:sldId id="3234" r:id="rId2979"/>
    <p:sldId id="3235" r:id="rId2980"/>
    <p:sldId id="3236" r:id="rId2981"/>
    <p:sldId id="3237" r:id="rId2982"/>
    <p:sldId id="3238" r:id="rId2983"/>
    <p:sldId id="3239" r:id="rId2984"/>
    <p:sldId id="3240" r:id="rId2985"/>
    <p:sldId id="3241" r:id="rId2986"/>
    <p:sldId id="3242" r:id="rId2987"/>
    <p:sldId id="3243" r:id="rId2988"/>
    <p:sldId id="3244" r:id="rId2989"/>
    <p:sldId id="3245" r:id="rId2990"/>
    <p:sldId id="3246" r:id="rId2991"/>
    <p:sldId id="3247" r:id="rId2992"/>
    <p:sldId id="3248" r:id="rId2993"/>
    <p:sldId id="3249" r:id="rId2994"/>
    <p:sldId id="3250" r:id="rId2995"/>
    <p:sldId id="3251" r:id="rId2996"/>
    <p:sldId id="3252" r:id="rId2997"/>
    <p:sldId id="3253" r:id="rId2998"/>
    <p:sldId id="3254" r:id="rId2999"/>
    <p:sldId id="3255" r:id="rId3000"/>
    <p:sldId id="3256" r:id="rId3001"/>
    <p:sldId id="3257" r:id="rId3002"/>
    <p:sldId id="3258" r:id="rId3003"/>
    <p:sldId id="3259" r:id="rId3004"/>
    <p:sldId id="3260" r:id="rId3005"/>
    <p:sldId id="3261" r:id="rId3006"/>
    <p:sldId id="3262" r:id="rId3007"/>
    <p:sldId id="3263" r:id="rId3008"/>
    <p:sldId id="3264" r:id="rId3009"/>
    <p:sldId id="3265" r:id="rId3010"/>
    <p:sldId id="3266" r:id="rId3011"/>
    <p:sldId id="3267" r:id="rId3012"/>
    <p:sldId id="3268" r:id="rId3013"/>
    <p:sldId id="3269" r:id="rId3014"/>
    <p:sldId id="3270" r:id="rId3015"/>
    <p:sldId id="3271" r:id="rId3016"/>
    <p:sldId id="3272" r:id="rId3017"/>
    <p:sldId id="3273" r:id="rId3018"/>
    <p:sldId id="3274" r:id="rId3019"/>
    <p:sldId id="3275" r:id="rId3020"/>
    <p:sldId id="3276" r:id="rId3021"/>
    <p:sldId id="3277" r:id="rId3022"/>
    <p:sldId id="3278" r:id="rId3023"/>
    <p:sldId id="3279" r:id="rId3024"/>
    <p:sldId id="3280" r:id="rId3025"/>
    <p:sldId id="3281" r:id="rId3026"/>
    <p:sldId id="3282" r:id="rId3027"/>
    <p:sldId id="3283" r:id="rId3028"/>
    <p:sldId id="3284" r:id="rId3029"/>
    <p:sldId id="3285" r:id="rId3030"/>
    <p:sldId id="3286" r:id="rId3031"/>
    <p:sldId id="3287" r:id="rId3032"/>
    <p:sldId id="3288" r:id="rId3033"/>
    <p:sldId id="3289" r:id="rId3034"/>
    <p:sldId id="3290" r:id="rId3035"/>
    <p:sldId id="3291" r:id="rId3036"/>
    <p:sldId id="3292" r:id="rId3037"/>
    <p:sldId id="3293" r:id="rId3038"/>
    <p:sldId id="3294" r:id="rId3039"/>
    <p:sldId id="3295" r:id="rId3040"/>
    <p:sldId id="3296" r:id="rId3041"/>
    <p:sldId id="3297" r:id="rId3042"/>
    <p:sldId id="3298" r:id="rId3043"/>
    <p:sldId id="3299" r:id="rId3044"/>
    <p:sldId id="3300" r:id="rId3045"/>
    <p:sldId id="3301" r:id="rId3046"/>
    <p:sldId id="3302" r:id="rId3047"/>
    <p:sldId id="3303" r:id="rId3048"/>
    <p:sldId id="3304" r:id="rId3049"/>
    <p:sldId id="3305" r:id="rId3050"/>
    <p:sldId id="3306" r:id="rId3051"/>
    <p:sldId id="3307" r:id="rId3052"/>
    <p:sldId id="3308" r:id="rId3053"/>
    <p:sldId id="3309" r:id="rId3054"/>
    <p:sldId id="3310" r:id="rId3055"/>
    <p:sldId id="3311" r:id="rId3056"/>
    <p:sldId id="3312" r:id="rId3057"/>
    <p:sldId id="3313" r:id="rId3058"/>
    <p:sldId id="3314" r:id="rId3059"/>
    <p:sldId id="3315" r:id="rId3060"/>
    <p:sldId id="3316" r:id="rId3061"/>
    <p:sldId id="3317" r:id="rId3062"/>
    <p:sldId id="3318" r:id="rId3063"/>
    <p:sldId id="3319" r:id="rId3064"/>
    <p:sldId id="3320" r:id="rId3065"/>
    <p:sldId id="3321" r:id="rId3066"/>
    <p:sldId id="3322" r:id="rId3067"/>
    <p:sldId id="3323" r:id="rId3068"/>
    <p:sldId id="3324" r:id="rId3069"/>
    <p:sldId id="3325" r:id="rId3070"/>
    <p:sldId id="3326" r:id="rId3071"/>
    <p:sldId id="3327" r:id="rId3072"/>
    <p:sldId id="3328" r:id="rId3073"/>
    <p:sldId id="3329" r:id="rId3074"/>
    <p:sldId id="3330" r:id="rId3075"/>
    <p:sldId id="3331" r:id="rId3076"/>
    <p:sldId id="3332" r:id="rId3077"/>
    <p:sldId id="3333" r:id="rId3078"/>
    <p:sldId id="3334" r:id="rId3079"/>
    <p:sldId id="3335" r:id="rId3080"/>
    <p:sldId id="3336" r:id="rId3081"/>
    <p:sldId id="3337" r:id="rId3082"/>
    <p:sldId id="3338" r:id="rId3083"/>
    <p:sldId id="3339" r:id="rId3084"/>
    <p:sldId id="3340" r:id="rId3085"/>
    <p:sldId id="3341" r:id="rId3086"/>
    <p:sldId id="3342" r:id="rId3087"/>
    <p:sldId id="3343" r:id="rId3088"/>
    <p:sldId id="3344" r:id="rId3089"/>
    <p:sldId id="3345" r:id="rId3090"/>
    <p:sldId id="3346" r:id="rId3091"/>
    <p:sldId id="3347" r:id="rId3092"/>
    <p:sldId id="3348" r:id="rId3093"/>
    <p:sldId id="3349" r:id="rId3094"/>
    <p:sldId id="3350" r:id="rId3095"/>
    <p:sldId id="3351" r:id="rId3096"/>
    <p:sldId id="3352" r:id="rId3097"/>
    <p:sldId id="3353" r:id="rId3098"/>
    <p:sldId id="3354" r:id="rId3099"/>
    <p:sldId id="3355" r:id="rId3100"/>
    <p:sldId id="3356" r:id="rId3101"/>
    <p:sldId id="3357" r:id="rId3102"/>
    <p:sldId id="3358" r:id="rId3103"/>
    <p:sldId id="3359" r:id="rId3104"/>
    <p:sldId id="3360" r:id="rId3105"/>
    <p:sldId id="3361" r:id="rId3106"/>
    <p:sldId id="3362" r:id="rId3107"/>
    <p:sldId id="3363" r:id="rId3108"/>
    <p:sldId id="3364" r:id="rId3109"/>
    <p:sldId id="3365" r:id="rId3110"/>
    <p:sldId id="3366" r:id="rId3111"/>
    <p:sldId id="3367" r:id="rId3112"/>
    <p:sldId id="3368" r:id="rId3113"/>
    <p:sldId id="3369" r:id="rId3114"/>
    <p:sldId id="3370" r:id="rId3115"/>
    <p:sldId id="3371" r:id="rId3116"/>
    <p:sldId id="3372" r:id="rId3117"/>
    <p:sldId id="3373" r:id="rId3118"/>
    <p:sldId id="3374" r:id="rId3119"/>
    <p:sldId id="3375" r:id="rId3120"/>
    <p:sldId id="3376" r:id="rId3121"/>
    <p:sldId id="3377" r:id="rId3122"/>
    <p:sldId id="3378" r:id="rId3123"/>
    <p:sldId id="3379" r:id="rId3124"/>
    <p:sldId id="3380" r:id="rId3125"/>
    <p:sldId id="3381" r:id="rId3126"/>
    <p:sldId id="3382" r:id="rId3127"/>
    <p:sldId id="3383" r:id="rId3128"/>
    <p:sldId id="3384" r:id="rId3129"/>
    <p:sldId id="3385" r:id="rId3130"/>
    <p:sldId id="3386" r:id="rId3131"/>
    <p:sldId id="3387" r:id="rId3132"/>
    <p:sldId id="3388" r:id="rId3133"/>
    <p:sldId id="3389" r:id="rId3134"/>
    <p:sldId id="3390" r:id="rId3135"/>
    <p:sldId id="3391" r:id="rId3136"/>
    <p:sldId id="3392" r:id="rId3137"/>
    <p:sldId id="3393" r:id="rId3138"/>
    <p:sldId id="3394" r:id="rId3139"/>
    <p:sldId id="3395" r:id="rId3140"/>
    <p:sldId id="3396" r:id="rId3141"/>
    <p:sldId id="3397" r:id="rId3142"/>
    <p:sldId id="3398" r:id="rId3143"/>
    <p:sldId id="3399" r:id="rId3144"/>
    <p:sldId id="3400" r:id="rId3145"/>
    <p:sldId id="3401" r:id="rId3146"/>
    <p:sldId id="3402" r:id="rId3147"/>
    <p:sldId id="3403" r:id="rId3148"/>
    <p:sldId id="3404" r:id="rId3149"/>
    <p:sldId id="3405" r:id="rId3150"/>
    <p:sldId id="3406" r:id="rId3151"/>
    <p:sldId id="3407" r:id="rId3152"/>
    <p:sldId id="3408" r:id="rId3153"/>
    <p:sldId id="3409" r:id="rId3154"/>
    <p:sldId id="3410" r:id="rId3155"/>
    <p:sldId id="3411" r:id="rId3156"/>
    <p:sldId id="3412" r:id="rId3157"/>
    <p:sldId id="3413" r:id="rId3158"/>
    <p:sldId id="3414" r:id="rId3159"/>
    <p:sldId id="3415" r:id="rId3160"/>
    <p:sldId id="3416" r:id="rId3161"/>
    <p:sldId id="3417" r:id="rId3162"/>
    <p:sldId id="3418" r:id="rId3163"/>
    <p:sldId id="3419" r:id="rId3164"/>
    <p:sldId id="3420" r:id="rId3165"/>
    <p:sldId id="3421" r:id="rId3166"/>
    <p:sldId id="3422" r:id="rId3167"/>
    <p:sldId id="3423" r:id="rId3168"/>
    <p:sldId id="3424" r:id="rId3169"/>
    <p:sldId id="3425" r:id="rId3170"/>
    <p:sldId id="3426" r:id="rId3171"/>
    <p:sldId id="3427" r:id="rId3172"/>
    <p:sldId id="3428" r:id="rId3173"/>
    <p:sldId id="3429" r:id="rId3174"/>
    <p:sldId id="3430" r:id="rId3175"/>
    <p:sldId id="3431" r:id="rId3176"/>
    <p:sldId id="3432" r:id="rId3177"/>
    <p:sldId id="3433" r:id="rId3178"/>
    <p:sldId id="3434" r:id="rId3179"/>
    <p:sldId id="3435" r:id="rId3180"/>
    <p:sldId id="3436" r:id="rId3181"/>
    <p:sldId id="3437" r:id="rId3182"/>
    <p:sldId id="3438" r:id="rId3183"/>
    <p:sldId id="3439" r:id="rId3184"/>
    <p:sldId id="3440" r:id="rId3185"/>
    <p:sldId id="3441" r:id="rId3186"/>
    <p:sldId id="3442" r:id="rId3187"/>
    <p:sldId id="3443" r:id="rId3188"/>
    <p:sldId id="3444" r:id="rId3189"/>
    <p:sldId id="3445" r:id="rId3190"/>
    <p:sldId id="3446" r:id="rId3191"/>
    <p:sldId id="3447" r:id="rId3192"/>
    <p:sldId id="3448" r:id="rId3193"/>
    <p:sldId id="3449" r:id="rId3194"/>
    <p:sldId id="3450" r:id="rId3195"/>
    <p:sldId id="3451" r:id="rId3196"/>
    <p:sldId id="3452" r:id="rId3197"/>
    <p:sldId id="3453" r:id="rId3198"/>
    <p:sldId id="3454" r:id="rId3199"/>
    <p:sldId id="3455" r:id="rId3200"/>
    <p:sldId id="3456" r:id="rId3201"/>
    <p:sldId id="3457" r:id="rId3202"/>
    <p:sldId id="3458" r:id="rId3203"/>
    <p:sldId id="3459" r:id="rId3204"/>
    <p:sldId id="3460" r:id="rId3205"/>
    <p:sldId id="3461" r:id="rId3206"/>
    <p:sldId id="3462" r:id="rId3207"/>
    <p:sldId id="3463" r:id="rId3208"/>
    <p:sldId id="3464" r:id="rId3209"/>
    <p:sldId id="3465" r:id="rId3210"/>
    <p:sldId id="3466" r:id="rId3211"/>
    <p:sldId id="3467" r:id="rId3212"/>
    <p:sldId id="3468" r:id="rId3213"/>
    <p:sldId id="3469" r:id="rId3214"/>
    <p:sldId id="3470" r:id="rId3215"/>
    <p:sldId id="3471" r:id="rId3216"/>
    <p:sldId id="3472" r:id="rId3217"/>
    <p:sldId id="3473" r:id="rId3218"/>
    <p:sldId id="3474" r:id="rId3219"/>
    <p:sldId id="3475" r:id="rId3220"/>
    <p:sldId id="3476" r:id="rId3221"/>
    <p:sldId id="3477" r:id="rId3222"/>
    <p:sldId id="3478" r:id="rId3223"/>
    <p:sldId id="3479" r:id="rId3224"/>
    <p:sldId id="3480" r:id="rId3225"/>
    <p:sldId id="3481" r:id="rId3226"/>
    <p:sldId id="3482" r:id="rId3227"/>
    <p:sldId id="3483" r:id="rId3228"/>
    <p:sldId id="3484" r:id="rId3229"/>
    <p:sldId id="3485" r:id="rId3230"/>
    <p:sldId id="3486" r:id="rId3231"/>
    <p:sldId id="3487" r:id="rId3232"/>
    <p:sldId id="3488" r:id="rId3233"/>
    <p:sldId id="3489" r:id="rId3234"/>
    <p:sldId id="3490" r:id="rId3235"/>
    <p:sldId id="3491" r:id="rId3236"/>
    <p:sldId id="3492" r:id="rId3237"/>
    <p:sldId id="3493" r:id="rId3238"/>
    <p:sldId id="3494" r:id="rId3239"/>
    <p:sldId id="3495" r:id="rId3240"/>
    <p:sldId id="3496" r:id="rId3241"/>
    <p:sldId id="3497" r:id="rId3242"/>
    <p:sldId id="3498" r:id="rId3243"/>
    <p:sldId id="3499" r:id="rId3244"/>
    <p:sldId id="3500" r:id="rId3245"/>
    <p:sldId id="3501" r:id="rId3246"/>
    <p:sldId id="3502" r:id="rId3247"/>
    <p:sldId id="3503" r:id="rId3248"/>
    <p:sldId id="3504" r:id="rId3249"/>
    <p:sldId id="3505" r:id="rId3250"/>
    <p:sldId id="3506" r:id="rId3251"/>
    <p:sldId id="3507" r:id="rId3252"/>
    <p:sldId id="3508" r:id="rId3253"/>
    <p:sldId id="3509" r:id="rId3254"/>
    <p:sldId id="3510" r:id="rId3255"/>
    <p:sldId id="3511" r:id="rId3256"/>
    <p:sldId id="3512" r:id="rId3257"/>
    <p:sldId id="3513" r:id="rId3258"/>
    <p:sldId id="3514" r:id="rId3259"/>
    <p:sldId id="3515" r:id="rId3260"/>
    <p:sldId id="3516" r:id="rId3261"/>
    <p:sldId id="3517" r:id="rId3262"/>
    <p:sldId id="3518" r:id="rId3263"/>
    <p:sldId id="3519" r:id="rId3264"/>
    <p:sldId id="3520" r:id="rId3265"/>
    <p:sldId id="3521" r:id="rId3266"/>
    <p:sldId id="3522" r:id="rId3267"/>
    <p:sldId id="3523" r:id="rId3268"/>
    <p:sldId id="3524" r:id="rId3269"/>
    <p:sldId id="3525" r:id="rId3270"/>
    <p:sldId id="3526" r:id="rId3271"/>
    <p:sldId id="3527" r:id="rId3272"/>
    <p:sldId id="3528" r:id="rId3273"/>
    <p:sldId id="3529" r:id="rId3274"/>
    <p:sldId id="3530" r:id="rId3275"/>
    <p:sldId id="3531" r:id="rId3276"/>
    <p:sldId id="3532" r:id="rId3277"/>
    <p:sldId id="3533" r:id="rId3278"/>
    <p:sldId id="3534" r:id="rId3279"/>
    <p:sldId id="3535" r:id="rId3280"/>
    <p:sldId id="3536" r:id="rId3281"/>
    <p:sldId id="3537" r:id="rId3282"/>
    <p:sldId id="3538" r:id="rId3283"/>
    <p:sldId id="3539" r:id="rId3284"/>
    <p:sldId id="3540" r:id="rId3285"/>
    <p:sldId id="3541" r:id="rId3286"/>
    <p:sldId id="3542" r:id="rId3287"/>
    <p:sldId id="3543" r:id="rId3288"/>
    <p:sldId id="3544" r:id="rId3289"/>
    <p:sldId id="3545" r:id="rId3290"/>
    <p:sldId id="3546" r:id="rId3291"/>
    <p:sldId id="3547" r:id="rId3292"/>
    <p:sldId id="3548" r:id="rId3293"/>
    <p:sldId id="3549" r:id="rId3294"/>
    <p:sldId id="3550" r:id="rId3295"/>
    <p:sldId id="3551" r:id="rId3296"/>
    <p:sldId id="3552" r:id="rId3297"/>
    <p:sldId id="3553" r:id="rId3298"/>
    <p:sldId id="3554" r:id="rId3299"/>
    <p:sldId id="3555" r:id="rId3300"/>
    <p:sldId id="3556" r:id="rId3301"/>
    <p:sldId id="3557" r:id="rId3302"/>
    <p:sldId id="3558" r:id="rId3303"/>
    <p:sldId id="3559" r:id="rId3304"/>
    <p:sldId id="3560" r:id="rId3305"/>
    <p:sldId id="3561" r:id="rId3306"/>
    <p:sldId id="3562" r:id="rId3307"/>
    <p:sldId id="3563" r:id="rId3308"/>
    <p:sldId id="3564" r:id="rId3309"/>
    <p:sldId id="3565" r:id="rId3310"/>
    <p:sldId id="3566" r:id="rId3311"/>
    <p:sldId id="3567" r:id="rId3312"/>
    <p:sldId id="3568" r:id="rId3313"/>
    <p:sldId id="3569" r:id="rId3314"/>
    <p:sldId id="3570" r:id="rId3315"/>
    <p:sldId id="3571" r:id="rId3316"/>
    <p:sldId id="3572" r:id="rId3317"/>
    <p:sldId id="3573" r:id="rId3318"/>
    <p:sldId id="3574" r:id="rId3319"/>
    <p:sldId id="3575" r:id="rId3320"/>
    <p:sldId id="3576" r:id="rId3321"/>
    <p:sldId id="3577" r:id="rId3322"/>
    <p:sldId id="3578" r:id="rId3323"/>
    <p:sldId id="3579" r:id="rId3324"/>
    <p:sldId id="3580" r:id="rId3325"/>
    <p:sldId id="3581" r:id="rId3326"/>
    <p:sldId id="3582" r:id="rId3327"/>
    <p:sldId id="3583" r:id="rId3328"/>
    <p:sldId id="3584" r:id="rId3329"/>
    <p:sldId id="3585" r:id="rId3330"/>
    <p:sldId id="3586" r:id="rId3331"/>
    <p:sldId id="3587" r:id="rId3332"/>
    <p:sldId id="3588" r:id="rId3333"/>
    <p:sldId id="3589" r:id="rId3334"/>
    <p:sldId id="3590" r:id="rId3335"/>
    <p:sldId id="3591" r:id="rId3336"/>
    <p:sldId id="3592" r:id="rId3337"/>
    <p:sldId id="3593" r:id="rId3338"/>
    <p:sldId id="3594" r:id="rId3339"/>
    <p:sldId id="3595" r:id="rId3340"/>
    <p:sldId id="3596" r:id="rId3341"/>
    <p:sldId id="3597" r:id="rId3342"/>
    <p:sldId id="3598" r:id="rId3343"/>
    <p:sldId id="3599" r:id="rId3344"/>
    <p:sldId id="3600" r:id="rId3345"/>
    <p:sldId id="3601" r:id="rId3346"/>
    <p:sldId id="3602" r:id="rId3347"/>
    <p:sldId id="3603" r:id="rId3348"/>
    <p:sldId id="3604" r:id="rId3349"/>
    <p:sldId id="3605" r:id="rId3350"/>
    <p:sldId id="3606" r:id="rId3351"/>
    <p:sldId id="3607" r:id="rId3352"/>
    <p:sldId id="3608" r:id="rId3353"/>
    <p:sldId id="3609" r:id="rId3354"/>
    <p:sldId id="3610" r:id="rId3355"/>
    <p:sldId id="3611" r:id="rId3356"/>
    <p:sldId id="3612" r:id="rId3357"/>
    <p:sldId id="3613" r:id="rId3358"/>
    <p:sldId id="3614" r:id="rId3359"/>
    <p:sldId id="3615" r:id="rId3360"/>
    <p:sldId id="3616" r:id="rId3361"/>
    <p:sldId id="3617" r:id="rId3362"/>
    <p:sldId id="3618" r:id="rId3363"/>
    <p:sldId id="3619" r:id="rId3364"/>
    <p:sldId id="3620" r:id="rId3365"/>
    <p:sldId id="3621" r:id="rId3366"/>
    <p:sldId id="3622" r:id="rId3367"/>
    <p:sldId id="3623" r:id="rId3368"/>
    <p:sldId id="3624" r:id="rId3369"/>
    <p:sldId id="3625" r:id="rId3370"/>
    <p:sldId id="3626" r:id="rId3371"/>
    <p:sldId id="3627" r:id="rId3372"/>
    <p:sldId id="3628" r:id="rId3373"/>
    <p:sldId id="3629" r:id="rId3374"/>
    <p:sldId id="3630" r:id="rId3375"/>
    <p:sldId id="3631" r:id="rId3376"/>
    <p:sldId id="3632" r:id="rId3377"/>
    <p:sldId id="3633" r:id="rId3378"/>
    <p:sldId id="3634" r:id="rId3379"/>
    <p:sldId id="3635" r:id="rId3380"/>
    <p:sldId id="3636" r:id="rId3381"/>
    <p:sldId id="3637" r:id="rId3382"/>
    <p:sldId id="3638" r:id="rId3383"/>
    <p:sldId id="3639" r:id="rId3384"/>
    <p:sldId id="3640" r:id="rId3385"/>
    <p:sldId id="3641" r:id="rId3386"/>
    <p:sldId id="3642" r:id="rId3387"/>
    <p:sldId id="3643" r:id="rId3388"/>
    <p:sldId id="3644" r:id="rId3389"/>
    <p:sldId id="3645" r:id="rId3390"/>
    <p:sldId id="3646" r:id="rId3391"/>
    <p:sldId id="3647" r:id="rId3392"/>
    <p:sldId id="3648" r:id="rId3393"/>
    <p:sldId id="3649" r:id="rId3394"/>
    <p:sldId id="3650" r:id="rId3395"/>
    <p:sldId id="3651" r:id="rId3396"/>
    <p:sldId id="3652" r:id="rId3397"/>
    <p:sldId id="3653" r:id="rId3398"/>
    <p:sldId id="3654" r:id="rId3399"/>
    <p:sldId id="3655" r:id="rId3400"/>
    <p:sldId id="3656" r:id="rId3401"/>
    <p:sldId id="3657" r:id="rId3402"/>
    <p:sldId id="3658" r:id="rId3403"/>
    <p:sldId id="3659" r:id="rId3404"/>
    <p:sldId id="3660" r:id="rId3405"/>
    <p:sldId id="3661" r:id="rId3406"/>
    <p:sldId id="3662" r:id="rId3407"/>
    <p:sldId id="3663" r:id="rId3408"/>
    <p:sldId id="3664" r:id="rId3409"/>
    <p:sldId id="3665" r:id="rId3410"/>
    <p:sldId id="3666" r:id="rId3411"/>
    <p:sldId id="3667" r:id="rId3412"/>
    <p:sldId id="3668" r:id="rId3413"/>
    <p:sldId id="3669" r:id="rId3414"/>
    <p:sldId id="3670" r:id="rId3415"/>
    <p:sldId id="3671" r:id="rId3416"/>
    <p:sldId id="3672" r:id="rId3417"/>
    <p:sldId id="3673" r:id="rId3418"/>
    <p:sldId id="3674" r:id="rId3419"/>
    <p:sldId id="3675" r:id="rId3420"/>
    <p:sldId id="3676" r:id="rId3421"/>
    <p:sldId id="3677" r:id="rId3422"/>
    <p:sldId id="3678" r:id="rId3423"/>
    <p:sldId id="3679" r:id="rId3424"/>
    <p:sldId id="3680" r:id="rId3425"/>
    <p:sldId id="3681" r:id="rId3426"/>
    <p:sldId id="3682" r:id="rId3427"/>
    <p:sldId id="3683" r:id="rId3428"/>
    <p:sldId id="3684" r:id="rId3429"/>
    <p:sldId id="3685" r:id="rId3430"/>
    <p:sldId id="3686" r:id="rId3431"/>
    <p:sldId id="3687" r:id="rId3432"/>
    <p:sldId id="3688" r:id="rId3433"/>
    <p:sldId id="3689" r:id="rId3434"/>
    <p:sldId id="3690" r:id="rId3435"/>
    <p:sldId id="3691" r:id="rId3436"/>
    <p:sldId id="3692" r:id="rId3437"/>
    <p:sldId id="3693" r:id="rId3438"/>
    <p:sldId id="3694" r:id="rId3439"/>
    <p:sldId id="3695" r:id="rId3440"/>
    <p:sldId id="3696" r:id="rId3441"/>
    <p:sldId id="3697" r:id="rId3442"/>
    <p:sldId id="3698" r:id="rId3443"/>
    <p:sldId id="3699" r:id="rId3444"/>
    <p:sldId id="3700" r:id="rId3445"/>
    <p:sldId id="3701" r:id="rId3446"/>
    <p:sldId id="3702" r:id="rId3447"/>
    <p:sldId id="3703" r:id="rId3448"/>
    <p:sldId id="3704" r:id="rId3449"/>
    <p:sldId id="3705" r:id="rId3450"/>
    <p:sldId id="3706" r:id="rId3451"/>
    <p:sldId id="3707" r:id="rId3452"/>
    <p:sldId id="3708" r:id="rId3453"/>
    <p:sldId id="3709" r:id="rId3454"/>
    <p:sldId id="3710" r:id="rId3455"/>
    <p:sldId id="3711" r:id="rId3456"/>
    <p:sldId id="3712" r:id="rId3457"/>
    <p:sldId id="3713" r:id="rId3458"/>
    <p:sldId id="3714" r:id="rId3459"/>
    <p:sldId id="3715" r:id="rId3460"/>
    <p:sldId id="3716" r:id="rId3461"/>
    <p:sldId id="3717" r:id="rId3462"/>
    <p:sldId id="3718" r:id="rId3463"/>
    <p:sldId id="3719" r:id="rId3464"/>
    <p:sldId id="3720" r:id="rId3465"/>
    <p:sldId id="3721" r:id="rId3466"/>
    <p:sldId id="3722" r:id="rId3467"/>
    <p:sldId id="3723" r:id="rId3468"/>
    <p:sldId id="3724" r:id="rId3469"/>
    <p:sldId id="3725" r:id="rId3470"/>
    <p:sldId id="3726" r:id="rId3471"/>
    <p:sldId id="3727" r:id="rId3472"/>
    <p:sldId id="3728" r:id="rId3473"/>
    <p:sldId id="3729" r:id="rId3474"/>
    <p:sldId id="3730" r:id="rId3475"/>
    <p:sldId id="3731" r:id="rId3476"/>
    <p:sldId id="3732" r:id="rId3477"/>
    <p:sldId id="3733" r:id="rId3478"/>
    <p:sldId id="3734" r:id="rId3479"/>
    <p:sldId id="3735" r:id="rId3480"/>
    <p:sldId id="3736" r:id="rId3481"/>
    <p:sldId id="3737" r:id="rId3482"/>
    <p:sldId id="3738" r:id="rId3483"/>
    <p:sldId id="3739" r:id="rId3484"/>
    <p:sldId id="3740" r:id="rId3485"/>
    <p:sldId id="3741" r:id="rId3486"/>
    <p:sldId id="3742" r:id="rId3487"/>
    <p:sldId id="3743" r:id="rId3488"/>
    <p:sldId id="3744" r:id="rId3489"/>
    <p:sldId id="3745" r:id="rId3490"/>
    <p:sldId id="3746" r:id="rId3491"/>
    <p:sldId id="3747" r:id="rId3492"/>
    <p:sldId id="3748" r:id="rId3493"/>
    <p:sldId id="3749" r:id="rId3494"/>
    <p:sldId id="3750" r:id="rId3495"/>
    <p:sldId id="3751" r:id="rId3496"/>
    <p:sldId id="3752" r:id="rId3497"/>
    <p:sldId id="3753" r:id="rId3498"/>
    <p:sldId id="3754" r:id="rId3499"/>
    <p:sldId id="3755" r:id="rId3500"/>
    <p:sldId id="3756" r:id="rId3501"/>
    <p:sldId id="3757" r:id="rId3502"/>
    <p:sldId id="3758" r:id="rId3503"/>
    <p:sldId id="3759" r:id="rId3504"/>
    <p:sldId id="3760" r:id="rId3505"/>
    <p:sldId id="3761" r:id="rId3506"/>
    <p:sldId id="3762" r:id="rId3507"/>
    <p:sldId id="3763" r:id="rId3508"/>
    <p:sldId id="3764" r:id="rId3509"/>
    <p:sldId id="3765" r:id="rId3510"/>
    <p:sldId id="3766" r:id="rId3511"/>
    <p:sldId id="3767" r:id="rId3512"/>
    <p:sldId id="3768" r:id="rId3513"/>
    <p:sldId id="3769" r:id="rId3514"/>
    <p:sldId id="3770" r:id="rId3515"/>
    <p:sldId id="3771" r:id="rId3516"/>
    <p:sldId id="3772" r:id="rId3517"/>
    <p:sldId id="3773" r:id="rId3518"/>
    <p:sldId id="3774" r:id="rId3519"/>
    <p:sldId id="3775" r:id="rId3520"/>
    <p:sldId id="3776" r:id="rId3521"/>
    <p:sldId id="3777" r:id="rId3522"/>
    <p:sldId id="3778" r:id="rId3523"/>
    <p:sldId id="3779" r:id="rId3524"/>
    <p:sldId id="3780" r:id="rId3525"/>
    <p:sldId id="3781" r:id="rId3526"/>
    <p:sldId id="3782" r:id="rId3527"/>
    <p:sldId id="3783" r:id="rId3528"/>
    <p:sldId id="3784" r:id="rId3529"/>
    <p:sldId id="3785" r:id="rId3530"/>
    <p:sldId id="3786" r:id="rId3531"/>
    <p:sldId id="3787" r:id="rId3532"/>
    <p:sldId id="3788" r:id="rId3533"/>
    <p:sldId id="3789" r:id="rId3534"/>
    <p:sldId id="3790" r:id="rId3535"/>
    <p:sldId id="3791" r:id="rId3536"/>
    <p:sldId id="3792" r:id="rId3537"/>
    <p:sldId id="3793" r:id="rId3538"/>
    <p:sldId id="3794" r:id="rId3539"/>
    <p:sldId id="3795" r:id="rId3540"/>
    <p:sldId id="3796" r:id="rId3541"/>
    <p:sldId id="3797" r:id="rId3542"/>
    <p:sldId id="3798" r:id="rId3543"/>
    <p:sldId id="3799" r:id="rId3544"/>
    <p:sldId id="3800" r:id="rId3545"/>
    <p:sldId id="3801" r:id="rId3546"/>
    <p:sldId id="3802" r:id="rId3547"/>
    <p:sldId id="3803" r:id="rId3548"/>
    <p:sldId id="3804" r:id="rId3549"/>
    <p:sldId id="3805" r:id="rId3550"/>
    <p:sldId id="3806" r:id="rId3551"/>
    <p:sldId id="3807" r:id="rId3552"/>
    <p:sldId id="3808" r:id="rId3553"/>
    <p:sldId id="3809" r:id="rId3554"/>
    <p:sldId id="3810" r:id="rId3555"/>
    <p:sldId id="3811" r:id="rId3556"/>
    <p:sldId id="3812" r:id="rId3557"/>
    <p:sldId id="3813" r:id="rId3558"/>
    <p:sldId id="3814" r:id="rId3559"/>
    <p:sldId id="3815" r:id="rId3560"/>
    <p:sldId id="3816" r:id="rId3561"/>
    <p:sldId id="3817" r:id="rId3562"/>
    <p:sldId id="3818" r:id="rId3563"/>
    <p:sldId id="3819" r:id="rId3564"/>
    <p:sldId id="3820" r:id="rId3565"/>
    <p:sldId id="3821" r:id="rId3566"/>
    <p:sldId id="3822" r:id="rId3567"/>
    <p:sldId id="3823" r:id="rId3568"/>
    <p:sldId id="3824" r:id="rId3569"/>
    <p:sldId id="3825" r:id="rId3570"/>
    <p:sldId id="3826" r:id="rId3571"/>
    <p:sldId id="3827" r:id="rId3572"/>
    <p:sldId id="3828" r:id="rId3573"/>
    <p:sldId id="3829" r:id="rId3574"/>
    <p:sldId id="3830" r:id="rId3575"/>
    <p:sldId id="3831" r:id="rId3576"/>
    <p:sldId id="3832" r:id="rId3577"/>
    <p:sldId id="3833" r:id="rId3578"/>
    <p:sldId id="3834" r:id="rId3579"/>
    <p:sldId id="3835" r:id="rId3580"/>
    <p:sldId id="3836" r:id="rId3581"/>
    <p:sldId id="3837" r:id="rId3582"/>
    <p:sldId id="3838" r:id="rId3583"/>
    <p:sldId id="3839" r:id="rId3584"/>
    <p:sldId id="3840" r:id="rId3585"/>
    <p:sldId id="3841" r:id="rId3586"/>
    <p:sldId id="3842" r:id="rId3587"/>
    <p:sldId id="3843" r:id="rId3588"/>
    <p:sldId id="3844" r:id="rId3589"/>
    <p:sldId id="3845" r:id="rId3590"/>
    <p:sldId id="3846" r:id="rId3591"/>
    <p:sldId id="3847" r:id="rId3592"/>
    <p:sldId id="3848" r:id="rId3593"/>
    <p:sldId id="3849" r:id="rId3594"/>
    <p:sldId id="3850" r:id="rId3595"/>
    <p:sldId id="3851" r:id="rId3596"/>
    <p:sldId id="3852" r:id="rId3597"/>
    <p:sldId id="3853" r:id="rId3598"/>
    <p:sldId id="3854" r:id="rId3599"/>
    <p:sldId id="3855" r:id="rId3600"/>
    <p:sldId id="3856" r:id="rId3601"/>
    <p:sldId id="3857" r:id="rId3602"/>
    <p:sldId id="3858" r:id="rId3603"/>
    <p:sldId id="3859" r:id="rId3604"/>
    <p:sldId id="3860" r:id="rId3605"/>
    <p:sldId id="3861" r:id="rId3606"/>
    <p:sldId id="3862" r:id="rId3607"/>
    <p:sldId id="3863" r:id="rId3608"/>
    <p:sldId id="3864" r:id="rId3609"/>
    <p:sldId id="3865" r:id="rId3610"/>
    <p:sldId id="3866" r:id="rId3611"/>
    <p:sldId id="3867" r:id="rId3612"/>
    <p:sldId id="3868" r:id="rId3613"/>
    <p:sldId id="3869" r:id="rId3614"/>
    <p:sldId id="3870" r:id="rId3615"/>
    <p:sldId id="3871" r:id="rId3616"/>
    <p:sldId id="3872" r:id="rId3617"/>
    <p:sldId id="3873" r:id="rId3618"/>
    <p:sldId id="3874" r:id="rId3619"/>
    <p:sldId id="3875" r:id="rId3620"/>
    <p:sldId id="3876" r:id="rId3621"/>
    <p:sldId id="3877" r:id="rId3622"/>
    <p:sldId id="3878" r:id="rId3623"/>
    <p:sldId id="3879" r:id="rId3624"/>
    <p:sldId id="3880" r:id="rId3625"/>
    <p:sldId id="3881" r:id="rId3626"/>
    <p:sldId id="3882" r:id="rId3627"/>
    <p:sldId id="3883" r:id="rId3628"/>
    <p:sldId id="3884" r:id="rId3629"/>
    <p:sldId id="3885" r:id="rId3630"/>
    <p:sldId id="3886" r:id="rId3631"/>
    <p:sldId id="3887" r:id="rId3632"/>
    <p:sldId id="3888" r:id="rId3633"/>
    <p:sldId id="3889" r:id="rId3634"/>
    <p:sldId id="3890" r:id="rId3635"/>
    <p:sldId id="3891" r:id="rId3636"/>
    <p:sldId id="3892" r:id="rId3637"/>
    <p:sldId id="3893" r:id="rId3638"/>
    <p:sldId id="3894" r:id="rId3639"/>
    <p:sldId id="3895" r:id="rId3640"/>
    <p:sldId id="3896" r:id="rId3641"/>
    <p:sldId id="3897" r:id="rId3642"/>
    <p:sldId id="3898" r:id="rId3643"/>
    <p:sldId id="3899" r:id="rId3644"/>
    <p:sldId id="3900" r:id="rId3645"/>
    <p:sldId id="3901" r:id="rId3646"/>
    <p:sldId id="3902" r:id="rId3647"/>
    <p:sldId id="3903" r:id="rId3648"/>
    <p:sldId id="3904" r:id="rId3649"/>
    <p:sldId id="3905" r:id="rId3650"/>
    <p:sldId id="3906" r:id="rId3651"/>
    <p:sldId id="3907" r:id="rId3652"/>
    <p:sldId id="3908" r:id="rId3653"/>
    <p:sldId id="3909" r:id="rId3654"/>
    <p:sldId id="3910" r:id="rId3655"/>
    <p:sldId id="3911" r:id="rId3656"/>
    <p:sldId id="3912" r:id="rId3657"/>
    <p:sldId id="3913" r:id="rId3658"/>
    <p:sldId id="3914" r:id="rId3659"/>
    <p:sldId id="3915" r:id="rId3660"/>
    <p:sldId id="3916" r:id="rId3661"/>
    <p:sldId id="3917" r:id="rId3662"/>
    <p:sldId id="3918" r:id="rId3663"/>
    <p:sldId id="3919" r:id="rId3664"/>
    <p:sldId id="3920" r:id="rId3665"/>
    <p:sldId id="3921" r:id="rId3666"/>
    <p:sldId id="3922" r:id="rId3667"/>
    <p:sldId id="3923" r:id="rId3668"/>
    <p:sldId id="3924" r:id="rId3669"/>
    <p:sldId id="3925" r:id="rId3670"/>
    <p:sldId id="3926" r:id="rId3671"/>
    <p:sldId id="3927" r:id="rId3672"/>
    <p:sldId id="3928" r:id="rId3673"/>
    <p:sldId id="3929" r:id="rId3674"/>
    <p:sldId id="3930" r:id="rId3675"/>
    <p:sldId id="3931" r:id="rId3676"/>
    <p:sldId id="3932" r:id="rId3677"/>
    <p:sldId id="3933" r:id="rId3678"/>
    <p:sldId id="3934" r:id="rId3679"/>
    <p:sldId id="3935" r:id="rId3680"/>
    <p:sldId id="3936" r:id="rId3681"/>
    <p:sldId id="3937" r:id="rId3682"/>
    <p:sldId id="3938" r:id="rId3683"/>
    <p:sldId id="3939" r:id="rId3684"/>
    <p:sldId id="3940" r:id="rId3685"/>
    <p:sldId id="3941" r:id="rId3686"/>
    <p:sldId id="3942" r:id="rId3687"/>
    <p:sldId id="3943" r:id="rId3688"/>
    <p:sldId id="3944" r:id="rId3689"/>
    <p:sldId id="3945" r:id="rId3690"/>
    <p:sldId id="3946" r:id="rId3691"/>
    <p:sldId id="3947" r:id="rId3692"/>
    <p:sldId id="3948" r:id="rId3693"/>
    <p:sldId id="3949" r:id="rId3694"/>
    <p:sldId id="3950" r:id="rId3695"/>
    <p:sldId id="3951" r:id="rId3696"/>
    <p:sldId id="3952" r:id="rId3697"/>
    <p:sldId id="3953" r:id="rId3698"/>
    <p:sldId id="3954" r:id="rId3699"/>
    <p:sldId id="3955" r:id="rId3700"/>
    <p:sldId id="3956" r:id="rId3701"/>
    <p:sldId id="3957" r:id="rId3702"/>
    <p:sldId id="3958" r:id="rId3703"/>
    <p:sldId id="3959" r:id="rId3704"/>
    <p:sldId id="3960" r:id="rId3705"/>
    <p:sldId id="3961" r:id="rId3706"/>
    <p:sldId id="3962" r:id="rId3707"/>
    <p:sldId id="3963" r:id="rId3708"/>
    <p:sldId id="3964" r:id="rId3709"/>
    <p:sldId id="3965" r:id="rId3710"/>
    <p:sldId id="3966" r:id="rId3711"/>
    <p:sldId id="3967" r:id="rId3712"/>
    <p:sldId id="3968" r:id="rId3713"/>
    <p:sldId id="3969" r:id="rId3714"/>
    <p:sldId id="3970" r:id="rId3715"/>
    <p:sldId id="3971" r:id="rId3716"/>
    <p:sldId id="3972" r:id="rId3717"/>
    <p:sldId id="3973" r:id="rId3718"/>
    <p:sldId id="3974" r:id="rId3719"/>
    <p:sldId id="3975" r:id="rId3720"/>
    <p:sldId id="3976" r:id="rId3721"/>
    <p:sldId id="3977" r:id="rId3722"/>
    <p:sldId id="3978" r:id="rId3723"/>
    <p:sldId id="3979" r:id="rId3724"/>
    <p:sldId id="3980" r:id="rId3725"/>
    <p:sldId id="3981" r:id="rId3726"/>
    <p:sldId id="3982" r:id="rId3727"/>
    <p:sldId id="3983" r:id="rId3728"/>
    <p:sldId id="3984" r:id="rId3729"/>
    <p:sldId id="3985" r:id="rId3730"/>
    <p:sldId id="3986" r:id="rId3731"/>
    <p:sldId id="3987" r:id="rId3732"/>
    <p:sldId id="3988" r:id="rId3733"/>
    <p:sldId id="3989" r:id="rId3734"/>
    <p:sldId id="3990" r:id="rId3735"/>
    <p:sldId id="3991" r:id="rId3736"/>
    <p:sldId id="3992" r:id="rId3737"/>
    <p:sldId id="3993" r:id="rId3738"/>
    <p:sldId id="3994" r:id="rId3739"/>
    <p:sldId id="3995" r:id="rId3740"/>
    <p:sldId id="3996" r:id="rId3741"/>
    <p:sldId id="3997" r:id="rId3742"/>
    <p:sldId id="3998" r:id="rId3743"/>
    <p:sldId id="3999" r:id="rId3744"/>
    <p:sldId id="4000" r:id="rId3745"/>
    <p:sldId id="4001" r:id="rId3746"/>
    <p:sldId id="4002" r:id="rId3747"/>
    <p:sldId id="4003" r:id="rId3748"/>
    <p:sldId id="4004" r:id="rId3749"/>
    <p:sldId id="4005" r:id="rId3750"/>
    <p:sldId id="4006" r:id="rId3751"/>
    <p:sldId id="4007" r:id="rId3752"/>
    <p:sldId id="4008" r:id="rId3753"/>
    <p:sldId id="4009" r:id="rId3754"/>
    <p:sldId id="4010" r:id="rId3755"/>
    <p:sldId id="4011" r:id="rId3756"/>
    <p:sldId id="4012" r:id="rId3757"/>
    <p:sldId id="4013" r:id="rId3758"/>
    <p:sldId id="4014" r:id="rId3759"/>
    <p:sldId id="4015" r:id="rId3760"/>
    <p:sldId id="4016" r:id="rId3761"/>
    <p:sldId id="4017" r:id="rId3762"/>
    <p:sldId id="4018" r:id="rId3763"/>
    <p:sldId id="4019" r:id="rId3764"/>
    <p:sldId id="4020" r:id="rId3765"/>
    <p:sldId id="4021" r:id="rId3766"/>
    <p:sldId id="4022" r:id="rId3767"/>
    <p:sldId id="4023" r:id="rId3768"/>
    <p:sldId id="4024" r:id="rId3769"/>
    <p:sldId id="4025" r:id="rId3770"/>
    <p:sldId id="4026" r:id="rId3771"/>
    <p:sldId id="4027" r:id="rId3772"/>
    <p:sldId id="4028" r:id="rId3773"/>
    <p:sldId id="4029" r:id="rId3774"/>
    <p:sldId id="4030" r:id="rId3775"/>
    <p:sldId id="4031" r:id="rId3776"/>
    <p:sldId id="4032" r:id="rId3777"/>
    <p:sldId id="4033" r:id="rId3778"/>
    <p:sldId id="4034" r:id="rId3779"/>
    <p:sldId id="4035" r:id="rId3780"/>
    <p:sldId id="4036" r:id="rId3781"/>
    <p:sldId id="4037" r:id="rId3782"/>
    <p:sldId id="4038" r:id="rId3783"/>
    <p:sldId id="4039" r:id="rId3784"/>
    <p:sldId id="4040" r:id="rId3785"/>
    <p:sldId id="4041" r:id="rId3786"/>
    <p:sldId id="4042" r:id="rId3787"/>
    <p:sldId id="4043" r:id="rId3788"/>
    <p:sldId id="4044" r:id="rId3789"/>
    <p:sldId id="4045" r:id="rId3790"/>
    <p:sldId id="4046" r:id="rId3791"/>
    <p:sldId id="4047" r:id="rId3792"/>
    <p:sldId id="4048" r:id="rId3793"/>
    <p:sldId id="4049" r:id="rId3794"/>
    <p:sldId id="4050" r:id="rId3795"/>
    <p:sldId id="4051" r:id="rId3796"/>
    <p:sldId id="4052" r:id="rId3797"/>
    <p:sldId id="4053" r:id="rId3798"/>
    <p:sldId id="4054" r:id="rId3799"/>
    <p:sldId id="4055" r:id="rId3800"/>
    <p:sldId id="4056" r:id="rId3801"/>
    <p:sldId id="4057" r:id="rId3802"/>
    <p:sldId id="4058" r:id="rId3803"/>
    <p:sldId id="4059" r:id="rId3804"/>
    <p:sldId id="4060" r:id="rId3805"/>
    <p:sldId id="4061" r:id="rId3806"/>
    <p:sldId id="4062" r:id="rId3807"/>
    <p:sldId id="4063" r:id="rId3808"/>
    <p:sldId id="4064" r:id="rId3809"/>
    <p:sldId id="4065" r:id="rId3810"/>
    <p:sldId id="4066" r:id="rId3811"/>
    <p:sldId id="4067" r:id="rId3812"/>
    <p:sldId id="4068" r:id="rId3813"/>
    <p:sldId id="4069" r:id="rId3814"/>
    <p:sldId id="4070" r:id="rId3815"/>
    <p:sldId id="4071" r:id="rId3816"/>
    <p:sldId id="4072" r:id="rId3817"/>
    <p:sldId id="4073" r:id="rId3818"/>
    <p:sldId id="4074" r:id="rId3819"/>
    <p:sldId id="4075" r:id="rId3820"/>
    <p:sldId id="4076" r:id="rId3821"/>
    <p:sldId id="4077" r:id="rId3822"/>
    <p:sldId id="4078" r:id="rId3823"/>
    <p:sldId id="4079" r:id="rId3824"/>
    <p:sldId id="4080" r:id="rId3825"/>
    <p:sldId id="4081" r:id="rId3826"/>
    <p:sldId id="4082" r:id="rId3827"/>
    <p:sldId id="4083" r:id="rId3828"/>
    <p:sldId id="4084" r:id="rId3829"/>
    <p:sldId id="4085" r:id="rId3830"/>
    <p:sldId id="4086" r:id="rId3831"/>
    <p:sldId id="4087" r:id="rId3832"/>
    <p:sldId id="4088" r:id="rId3833"/>
    <p:sldId id="4089" r:id="rId3834"/>
    <p:sldId id="4090" r:id="rId3835"/>
    <p:sldId id="4091" r:id="rId3836"/>
    <p:sldId id="4092" r:id="rId3837"/>
    <p:sldId id="4093" r:id="rId3838"/>
    <p:sldId id="4094" r:id="rId3839"/>
    <p:sldId id="4095" r:id="rId3840"/>
    <p:sldId id="4096" r:id="rId3841"/>
    <p:sldId id="4097" r:id="rId3842"/>
    <p:sldId id="4098" r:id="rId3843"/>
    <p:sldId id="4099" r:id="rId3844"/>
    <p:sldId id="4100" r:id="rId3845"/>
    <p:sldId id="4101" r:id="rId3846"/>
    <p:sldId id="4102" r:id="rId3847"/>
    <p:sldId id="4103" r:id="rId3848"/>
    <p:sldId id="4104" r:id="rId3849"/>
    <p:sldId id="4105" r:id="rId3850"/>
    <p:sldId id="4106" r:id="rId3851"/>
    <p:sldId id="4107" r:id="rId3852"/>
    <p:sldId id="4108" r:id="rId3853"/>
    <p:sldId id="4109" r:id="rId3854"/>
    <p:sldId id="4110" r:id="rId3855"/>
    <p:sldId id="4111" r:id="rId3856"/>
    <p:sldId id="4112" r:id="rId3857"/>
    <p:sldId id="4113" r:id="rId3858"/>
    <p:sldId id="4114" r:id="rId3859"/>
    <p:sldId id="4115" r:id="rId3860"/>
    <p:sldId id="4116" r:id="rId3861"/>
    <p:sldId id="4117" r:id="rId3862"/>
    <p:sldId id="4118" r:id="rId3863"/>
    <p:sldId id="4119" r:id="rId3864"/>
    <p:sldId id="4120" r:id="rId3865"/>
    <p:sldId id="4121" r:id="rId3866"/>
    <p:sldId id="4122" r:id="rId3867"/>
    <p:sldId id="4123" r:id="rId3868"/>
    <p:sldId id="4124" r:id="rId3869"/>
    <p:sldId id="4125" r:id="rId3870"/>
    <p:sldId id="4126" r:id="rId3871"/>
    <p:sldId id="4127" r:id="rId3872"/>
    <p:sldId id="4128" r:id="rId3873"/>
    <p:sldId id="4129" r:id="rId3874"/>
    <p:sldId id="4130" r:id="rId3875"/>
    <p:sldId id="4131" r:id="rId3876"/>
    <p:sldId id="4132" r:id="rId3877"/>
    <p:sldId id="4133" r:id="rId3878"/>
    <p:sldId id="4134" r:id="rId3879"/>
    <p:sldId id="4135" r:id="rId3880"/>
    <p:sldId id="4136" r:id="rId3881"/>
    <p:sldId id="4137" r:id="rId3882"/>
    <p:sldId id="4138" r:id="rId3883"/>
    <p:sldId id="4139" r:id="rId3884"/>
    <p:sldId id="4140" r:id="rId3885"/>
    <p:sldId id="4141" r:id="rId3886"/>
    <p:sldId id="4142" r:id="rId3887"/>
    <p:sldId id="4143" r:id="rId3888"/>
    <p:sldId id="4144" r:id="rId3889"/>
    <p:sldId id="4145" r:id="rId3890"/>
    <p:sldId id="4146" r:id="rId3891"/>
    <p:sldId id="4147" r:id="rId3892"/>
    <p:sldId id="4148" r:id="rId3893"/>
    <p:sldId id="4149" r:id="rId3894"/>
    <p:sldId id="4150" r:id="rId3895"/>
    <p:sldId id="4151" r:id="rId3896"/>
    <p:sldId id="4152" r:id="rId3897"/>
    <p:sldId id="4153" r:id="rId3898"/>
    <p:sldId id="4154" r:id="rId3899"/>
    <p:sldId id="4155" r:id="rId3900"/>
    <p:sldId id="4156" r:id="rId3901"/>
    <p:sldId id="4157" r:id="rId3902"/>
    <p:sldId id="4158" r:id="rId3903"/>
    <p:sldId id="4159" r:id="rId3904"/>
    <p:sldId id="4160" r:id="rId3905"/>
    <p:sldId id="4161" r:id="rId3906"/>
    <p:sldId id="4162" r:id="rId3907"/>
    <p:sldId id="4163" r:id="rId3908"/>
    <p:sldId id="4164" r:id="rId3909"/>
    <p:sldId id="4165" r:id="rId3910"/>
    <p:sldId id="4166" r:id="rId3911"/>
    <p:sldId id="4167" r:id="rId3912"/>
    <p:sldId id="4168" r:id="rId3913"/>
    <p:sldId id="4169" r:id="rId3914"/>
    <p:sldId id="4170" r:id="rId3915"/>
    <p:sldId id="4171" r:id="rId3916"/>
    <p:sldId id="4172" r:id="rId3917"/>
    <p:sldId id="4173" r:id="rId3918"/>
    <p:sldId id="4174" r:id="rId3919"/>
    <p:sldId id="4175" r:id="rId3920"/>
    <p:sldId id="4176" r:id="rId3921"/>
    <p:sldId id="4177" r:id="rId3922"/>
    <p:sldId id="4178" r:id="rId3923"/>
    <p:sldId id="4179" r:id="rId3924"/>
    <p:sldId id="4180" r:id="rId3925"/>
    <p:sldId id="4181" r:id="rId3926"/>
    <p:sldId id="4182" r:id="rId3927"/>
    <p:sldId id="4183" r:id="rId3928"/>
    <p:sldId id="4184" r:id="rId3929"/>
    <p:sldId id="4185" r:id="rId3930"/>
    <p:sldId id="4186" r:id="rId3931"/>
    <p:sldId id="4187" r:id="rId3932"/>
    <p:sldId id="4188" r:id="rId3933"/>
    <p:sldId id="4189" r:id="rId3934"/>
    <p:sldId id="4190" r:id="rId3935"/>
    <p:sldId id="4191" r:id="rId3936"/>
    <p:sldId id="4192" r:id="rId3937"/>
    <p:sldId id="4193" r:id="rId3938"/>
    <p:sldId id="4194" r:id="rId3939"/>
    <p:sldId id="4195" r:id="rId3940"/>
    <p:sldId id="4196" r:id="rId3941"/>
    <p:sldId id="4197" r:id="rId3942"/>
    <p:sldId id="4198" r:id="rId3943"/>
    <p:sldId id="4199" r:id="rId3944"/>
    <p:sldId id="4200" r:id="rId3945"/>
    <p:sldId id="4201" r:id="rId3946"/>
    <p:sldId id="4202" r:id="rId3947"/>
    <p:sldId id="4203" r:id="rId3948"/>
    <p:sldId id="4204" r:id="rId3949"/>
    <p:sldId id="4205" r:id="rId3950"/>
    <p:sldId id="4206" r:id="rId3951"/>
    <p:sldId id="4207" r:id="rId3952"/>
    <p:sldId id="4208" r:id="rId3953"/>
    <p:sldId id="4209" r:id="rId3954"/>
    <p:sldId id="4210" r:id="rId3955"/>
    <p:sldId id="4211" r:id="rId3956"/>
    <p:sldId id="4212" r:id="rId3957"/>
    <p:sldId id="4213" r:id="rId3958"/>
    <p:sldId id="4214" r:id="rId3959"/>
    <p:sldId id="4215" r:id="rId3960"/>
    <p:sldId id="4216" r:id="rId3961"/>
    <p:sldId id="4217" r:id="rId3962"/>
    <p:sldId id="4218" r:id="rId3963"/>
    <p:sldId id="4219" r:id="rId3964"/>
    <p:sldId id="4220" r:id="rId3965"/>
    <p:sldId id="4221" r:id="rId3966"/>
    <p:sldId id="4222" r:id="rId3967"/>
    <p:sldId id="4223" r:id="rId3968"/>
    <p:sldId id="4224" r:id="rId3969"/>
    <p:sldId id="4225" r:id="rId3970"/>
    <p:sldId id="4226" r:id="rId3971"/>
    <p:sldId id="4227" r:id="rId3972"/>
    <p:sldId id="4228" r:id="rId3973"/>
    <p:sldId id="4229" r:id="rId3974"/>
    <p:sldId id="4230" r:id="rId3975"/>
    <p:sldId id="4231" r:id="rId3976"/>
    <p:sldId id="4232" r:id="rId3977"/>
    <p:sldId id="4233" r:id="rId3978"/>
    <p:sldId id="4234" r:id="rId3979"/>
    <p:sldId id="4235" r:id="rId3980"/>
    <p:sldId id="4236" r:id="rId3981"/>
    <p:sldId id="4237" r:id="rId3982"/>
    <p:sldId id="4238" r:id="rId3983"/>
    <p:sldId id="4239" r:id="rId3984"/>
    <p:sldId id="4240" r:id="rId3985"/>
    <p:sldId id="4241" r:id="rId3986"/>
    <p:sldId id="4242" r:id="rId3987"/>
    <p:sldId id="4243" r:id="rId3988"/>
    <p:sldId id="4244" r:id="rId3989"/>
    <p:sldId id="4245" r:id="rId3990"/>
    <p:sldId id="4246" r:id="rId3991"/>
    <p:sldId id="4247" r:id="rId3992"/>
    <p:sldId id="4248" r:id="rId3993"/>
    <p:sldId id="4249" r:id="rId3994"/>
    <p:sldId id="4250" r:id="rId3995"/>
    <p:sldId id="4251" r:id="rId3996"/>
    <p:sldId id="4252" r:id="rId3997"/>
    <p:sldId id="4253" r:id="rId3998"/>
    <p:sldId id="4254" r:id="rId3999"/>
    <p:sldId id="4255" r:id="rId4000"/>
    <p:sldId id="4256" r:id="rId4001"/>
    <p:sldId id="4257" r:id="rId4002"/>
    <p:sldId id="4258" r:id="rId4003"/>
    <p:sldId id="4259" r:id="rId4004"/>
    <p:sldId id="4260" r:id="rId4005"/>
    <p:sldId id="4261" r:id="rId4006"/>
    <p:sldId id="4262" r:id="rId4007"/>
    <p:sldId id="4263" r:id="rId4008"/>
    <p:sldId id="4264" r:id="rId4009"/>
    <p:sldId id="4265" r:id="rId4010"/>
    <p:sldId id="4266" r:id="rId4011"/>
    <p:sldId id="4267" r:id="rId4012"/>
    <p:sldId id="4268" r:id="rId4013"/>
    <p:sldId id="4269" r:id="rId4014"/>
    <p:sldId id="4270" r:id="rId4015"/>
    <p:sldId id="4271" r:id="rId4016"/>
    <p:sldId id="4272" r:id="rId4017"/>
    <p:sldId id="4273" r:id="rId4018"/>
    <p:sldId id="4274" r:id="rId4019"/>
    <p:sldId id="4275" r:id="rId4020"/>
    <p:sldId id="4276" r:id="rId4021"/>
    <p:sldId id="4277" r:id="rId4022"/>
    <p:sldId id="4278" r:id="rId4023"/>
    <p:sldId id="4279" r:id="rId4024"/>
    <p:sldId id="4280" r:id="rId4025"/>
    <p:sldId id="4281" r:id="rId4026"/>
    <p:sldId id="4282" r:id="rId4027"/>
    <p:sldId id="4283" r:id="rId4028"/>
    <p:sldId id="4284" r:id="rId4029"/>
    <p:sldId id="4285" r:id="rId4030"/>
    <p:sldId id="4286" r:id="rId4031"/>
    <p:sldId id="4287" r:id="rId4032"/>
    <p:sldId id="4288" r:id="rId4033"/>
    <p:sldId id="4289" r:id="rId4034"/>
    <p:sldId id="4290" r:id="rId4035"/>
    <p:sldId id="4291" r:id="rId4036"/>
    <p:sldId id="4292" r:id="rId4037"/>
    <p:sldId id="4293" r:id="rId4038"/>
    <p:sldId id="4294" r:id="rId4039"/>
    <p:sldId id="4295" r:id="rId4040"/>
    <p:sldId id="4296" r:id="rId4041"/>
    <p:sldId id="4297" r:id="rId4042"/>
    <p:sldId id="4298" r:id="rId4043"/>
    <p:sldId id="4299" r:id="rId4044"/>
    <p:sldId id="4300" r:id="rId4045"/>
    <p:sldId id="4301" r:id="rId4046"/>
    <p:sldId id="4302" r:id="rId4047"/>
    <p:sldId id="4303" r:id="rId4048"/>
    <p:sldId id="4304" r:id="rId4049"/>
    <p:sldId id="4305" r:id="rId4050"/>
    <p:sldId id="4306" r:id="rId4051"/>
    <p:sldId id="4307" r:id="rId4052"/>
    <p:sldId id="4308" r:id="rId4053"/>
    <p:sldId id="4309" r:id="rId4054"/>
    <p:sldId id="4310" r:id="rId4055"/>
    <p:sldId id="4311" r:id="rId4056"/>
    <p:sldId id="4312" r:id="rId4057"/>
    <p:sldId id="4313" r:id="rId4058"/>
    <p:sldId id="4314" r:id="rId4059"/>
    <p:sldId id="4315" r:id="rId4060"/>
    <p:sldId id="4316" r:id="rId4061"/>
    <p:sldId id="4317" r:id="rId4062"/>
    <p:sldId id="4318" r:id="rId4063"/>
    <p:sldId id="4319" r:id="rId4064"/>
    <p:sldId id="4320" r:id="rId4065"/>
    <p:sldId id="4321" r:id="rId4066"/>
    <p:sldId id="4322" r:id="rId4067"/>
    <p:sldId id="4323" r:id="rId4068"/>
    <p:sldId id="4324" r:id="rId4069"/>
    <p:sldId id="4325" r:id="rId4070"/>
    <p:sldId id="4326" r:id="rId4071"/>
    <p:sldId id="4327" r:id="rId4072"/>
    <p:sldId id="4328" r:id="rId4073"/>
    <p:sldId id="4329" r:id="rId4074"/>
    <p:sldId id="4330" r:id="rId4075"/>
    <p:sldId id="4331" r:id="rId4076"/>
    <p:sldId id="4332" r:id="rId4077"/>
    <p:sldId id="4333" r:id="rId4078"/>
    <p:sldId id="4334" r:id="rId4079"/>
    <p:sldId id="4335" r:id="rId4080"/>
    <p:sldId id="4336" r:id="rId4081"/>
    <p:sldId id="4337" r:id="rId4082"/>
    <p:sldId id="4338" r:id="rId4083"/>
    <p:sldId id="4339" r:id="rId4084"/>
    <p:sldId id="4340" r:id="rId4085"/>
    <p:sldId id="4341" r:id="rId4086"/>
    <p:sldId id="4342" r:id="rId4087"/>
    <p:sldId id="4343" r:id="rId4088"/>
    <p:sldId id="4344" r:id="rId4089"/>
    <p:sldId id="4345" r:id="rId4090"/>
    <p:sldId id="4346" r:id="rId4091"/>
    <p:sldId id="4347" r:id="rId4092"/>
    <p:sldId id="4348" r:id="rId4093"/>
    <p:sldId id="4349" r:id="rId4094"/>
    <p:sldId id="4350" r:id="rId4095"/>
    <p:sldId id="4351" r:id="rId4096"/>
    <p:sldId id="4352" r:id="rId4097"/>
    <p:sldId id="4353" r:id="rId4098"/>
    <p:sldId id="4354" r:id="rId4099"/>
    <p:sldId id="4355" r:id="rId4100"/>
    <p:sldId id="4356" r:id="rId4101"/>
    <p:sldId id="4357" r:id="rId4102"/>
    <p:sldId id="4358" r:id="rId4103"/>
    <p:sldId id="4359" r:id="rId4104"/>
    <p:sldId id="4360" r:id="rId4105"/>
    <p:sldId id="4361" r:id="rId4106"/>
    <p:sldId id="4362" r:id="rId4107"/>
    <p:sldId id="4363" r:id="rId4108"/>
    <p:sldId id="4364" r:id="rId4109"/>
    <p:sldId id="4365" r:id="rId4110"/>
    <p:sldId id="4366" r:id="rId4111"/>
    <p:sldId id="4367" r:id="rId4112"/>
    <p:sldId id="4368" r:id="rId4113"/>
    <p:sldId id="4369" r:id="rId4114"/>
    <p:sldId id="4370" r:id="rId4115"/>
    <p:sldId id="4371" r:id="rId4116"/>
    <p:sldId id="4372" r:id="rId4117"/>
    <p:sldId id="4373" r:id="rId4118"/>
    <p:sldId id="4374" r:id="rId4119"/>
    <p:sldId id="4375" r:id="rId4120"/>
    <p:sldId id="4376" r:id="rId4121"/>
    <p:sldId id="4377" r:id="rId4122"/>
    <p:sldId id="4378" r:id="rId4123"/>
    <p:sldId id="4379" r:id="rId4124"/>
    <p:sldId id="4380" r:id="rId4125"/>
    <p:sldId id="4381" r:id="rId4126"/>
    <p:sldId id="4382" r:id="rId4127"/>
    <p:sldId id="4383" r:id="rId4128"/>
    <p:sldId id="4384" r:id="rId4129"/>
    <p:sldId id="4385" r:id="rId4130"/>
    <p:sldId id="4386" r:id="rId4131"/>
    <p:sldId id="4387" r:id="rId4132"/>
    <p:sldId id="4388" r:id="rId4133"/>
    <p:sldId id="4389" r:id="rId4134"/>
    <p:sldId id="4390" r:id="rId4135"/>
    <p:sldId id="4391" r:id="rId4136"/>
    <p:sldId id="4392" r:id="rId4137"/>
    <p:sldId id="4393" r:id="rId4138"/>
    <p:sldId id="4394" r:id="rId4139"/>
    <p:sldId id="4395" r:id="rId4140"/>
    <p:sldId id="4396" r:id="rId4141"/>
    <p:sldId id="4397" r:id="rId4142"/>
    <p:sldId id="4398" r:id="rId4143"/>
    <p:sldId id="4399" r:id="rId4144"/>
    <p:sldId id="4400" r:id="rId4145"/>
    <p:sldId id="4401" r:id="rId4146"/>
    <p:sldId id="4402" r:id="rId4147"/>
    <p:sldId id="4403" r:id="rId4148"/>
    <p:sldId id="4404" r:id="rId4149"/>
    <p:sldId id="4405" r:id="rId4150"/>
    <p:sldId id="4406" r:id="rId4151"/>
    <p:sldId id="4407" r:id="rId4152"/>
    <p:sldId id="4408" r:id="rId4153"/>
    <p:sldId id="4409" r:id="rId4154"/>
    <p:sldId id="4410" r:id="rId4155"/>
    <p:sldId id="4411" r:id="rId4156"/>
    <p:sldId id="4412" r:id="rId4157"/>
    <p:sldId id="4413" r:id="rId4158"/>
    <p:sldId id="4414" r:id="rId4159"/>
    <p:sldId id="4415" r:id="rId4160"/>
    <p:sldId id="4416" r:id="rId4161"/>
    <p:sldId id="4417" r:id="rId4162"/>
    <p:sldId id="4418" r:id="rId4163"/>
    <p:sldId id="4419" r:id="rId4164"/>
    <p:sldId id="4420" r:id="rId4165"/>
    <p:sldId id="4421" r:id="rId4166"/>
    <p:sldId id="4422" r:id="rId4167"/>
    <p:sldId id="4423" r:id="rId4168"/>
    <p:sldId id="4424" r:id="rId4169"/>
    <p:sldId id="4425" r:id="rId4170"/>
    <p:sldId id="4426" r:id="rId4171"/>
    <p:sldId id="4427" r:id="rId4172"/>
    <p:sldId id="4428" r:id="rId4173"/>
    <p:sldId id="4429" r:id="rId4174"/>
    <p:sldId id="4430" r:id="rId4175"/>
    <p:sldId id="4431" r:id="rId4176"/>
    <p:sldId id="4432" r:id="rId4177"/>
    <p:sldId id="4433" r:id="rId4178"/>
    <p:sldId id="4434" r:id="rId4179"/>
    <p:sldId id="4435" r:id="rId4180"/>
    <p:sldId id="4436" r:id="rId4181"/>
    <p:sldId id="4437" r:id="rId4182"/>
    <p:sldId id="4438" r:id="rId4183"/>
    <p:sldId id="4439" r:id="rId4184"/>
    <p:sldId id="4440" r:id="rId4185"/>
    <p:sldId id="4441" r:id="rId4186"/>
    <p:sldId id="4442" r:id="rId4187"/>
    <p:sldId id="4443" r:id="rId4188"/>
    <p:sldId id="4444" r:id="rId4189"/>
    <p:sldId id="4445" r:id="rId4190"/>
    <p:sldId id="4446" r:id="rId4191"/>
    <p:sldId id="4447" r:id="rId4192"/>
    <p:sldId id="4448" r:id="rId4193"/>
    <p:sldId id="4449" r:id="rId4194"/>
    <p:sldId id="4450" r:id="rId4195"/>
    <p:sldId id="4451" r:id="rId4196"/>
    <p:sldId id="4452" r:id="rId4197"/>
    <p:sldId id="4453" r:id="rId4198"/>
    <p:sldId id="4454" r:id="rId4199"/>
    <p:sldId id="4455" r:id="rId4200"/>
    <p:sldId id="4456" r:id="rId4201"/>
    <p:sldId id="4457" r:id="rId4202"/>
    <p:sldId id="4458" r:id="rId4203"/>
    <p:sldId id="4459" r:id="rId4204"/>
    <p:sldId id="4460" r:id="rId4205"/>
    <p:sldId id="4461" r:id="rId4206"/>
    <p:sldId id="4462" r:id="rId4207"/>
    <p:sldId id="4463" r:id="rId4208"/>
    <p:sldId id="4464" r:id="rId4209"/>
    <p:sldId id="4465" r:id="rId4210"/>
    <p:sldId id="4466" r:id="rId4211"/>
    <p:sldId id="4467" r:id="rId4212"/>
    <p:sldId id="4468" r:id="rId4213"/>
    <p:sldId id="4469" r:id="rId4214"/>
    <p:sldId id="4470" r:id="rId4215"/>
    <p:sldId id="4471" r:id="rId4216"/>
    <p:sldId id="4472" r:id="rId4217"/>
    <p:sldId id="4473" r:id="rId4218"/>
    <p:sldId id="4474" r:id="rId4219"/>
    <p:sldId id="4475" r:id="rId4220"/>
    <p:sldId id="4476" r:id="rId4221"/>
    <p:sldId id="4477" r:id="rId4222"/>
    <p:sldId id="4478" r:id="rId4223"/>
    <p:sldId id="4479" r:id="rId4224"/>
    <p:sldId id="4480" r:id="rId4225"/>
    <p:sldId id="4481" r:id="rId4226"/>
    <p:sldId id="4482" r:id="rId4227"/>
    <p:sldId id="4483" r:id="rId4228"/>
    <p:sldId id="4484" r:id="rId4229"/>
    <p:sldId id="4485" r:id="rId4230"/>
    <p:sldId id="4486" r:id="rId4231"/>
    <p:sldId id="4487" r:id="rId4232"/>
    <p:sldId id="4488" r:id="rId4233"/>
    <p:sldId id="4489" r:id="rId4234"/>
    <p:sldId id="4490" r:id="rId4235"/>
    <p:sldId id="4491" r:id="rId4236"/>
    <p:sldId id="4492" r:id="rId4237"/>
    <p:sldId id="4493" r:id="rId4238"/>
    <p:sldId id="4494" r:id="rId4239"/>
    <p:sldId id="4495" r:id="rId4240"/>
    <p:sldId id="4496" r:id="rId4241"/>
    <p:sldId id="4497" r:id="rId4242"/>
    <p:sldId id="4498" r:id="rId4243"/>
    <p:sldId id="4499" r:id="rId4244"/>
    <p:sldId id="4500" r:id="rId4245"/>
    <p:sldId id="4501" r:id="rId4246"/>
    <p:sldId id="4502" r:id="rId4247"/>
    <p:sldId id="4503" r:id="rId4248"/>
    <p:sldId id="4504" r:id="rId4249"/>
    <p:sldId id="4505" r:id="rId4250"/>
    <p:sldId id="4506" r:id="rId4251"/>
    <p:sldId id="4507" r:id="rId4252"/>
    <p:sldId id="4508" r:id="rId4253"/>
    <p:sldId id="4509" r:id="rId4254"/>
    <p:sldId id="4510" r:id="rId4255"/>
    <p:sldId id="4511" r:id="rId4256"/>
    <p:sldId id="4512" r:id="rId4257"/>
    <p:sldId id="4513" r:id="rId4258"/>
    <p:sldId id="4514" r:id="rId4259"/>
    <p:sldId id="4515" r:id="rId4260"/>
    <p:sldId id="4516" r:id="rId4261"/>
    <p:sldId id="4517" r:id="rId4262"/>
    <p:sldId id="4518" r:id="rId4263"/>
    <p:sldId id="4519" r:id="rId4264"/>
    <p:sldId id="4520" r:id="rId4265"/>
    <p:sldId id="4521" r:id="rId4266"/>
    <p:sldId id="4522" r:id="rId4267"/>
    <p:sldId id="4523" r:id="rId4268"/>
    <p:sldId id="4524" r:id="rId4269"/>
    <p:sldId id="4525" r:id="rId4270"/>
    <p:sldId id="4526" r:id="rId4271"/>
    <p:sldId id="4527" r:id="rId4272"/>
    <p:sldId id="4528" r:id="rId4273"/>
    <p:sldId id="4529" r:id="rId4274"/>
    <p:sldId id="4530" r:id="rId4275"/>
    <p:sldId id="4531" r:id="rId4276"/>
    <p:sldId id="4532" r:id="rId4277"/>
    <p:sldId id="4533" r:id="rId4278"/>
    <p:sldId id="4534" r:id="rId4279"/>
    <p:sldId id="4535" r:id="rId4280"/>
    <p:sldId id="4536" r:id="rId4281"/>
    <p:sldId id="4537" r:id="rId4282"/>
    <p:sldId id="4538" r:id="rId4283"/>
    <p:sldId id="4539" r:id="rId4284"/>
    <p:sldId id="4540" r:id="rId4285"/>
    <p:sldId id="4541" r:id="rId4286"/>
    <p:sldId id="4542" r:id="rId4287"/>
    <p:sldId id="4543" r:id="rId4288"/>
    <p:sldId id="4544" r:id="rId4289"/>
    <p:sldId id="4545" r:id="rId4290"/>
    <p:sldId id="4546" r:id="rId4291"/>
    <p:sldId id="4547" r:id="rId4292"/>
    <p:sldId id="4548" r:id="rId4293"/>
    <p:sldId id="4549" r:id="rId4294"/>
    <p:sldId id="4550" r:id="rId4295"/>
    <p:sldId id="4551" r:id="rId4296"/>
    <p:sldId id="4552" r:id="rId4297"/>
    <p:sldId id="4553" r:id="rId4298"/>
    <p:sldId id="4554" r:id="rId4299"/>
    <p:sldId id="4555" r:id="rId4300"/>
    <p:sldId id="4556" r:id="rId4301"/>
    <p:sldId id="4557" r:id="rId4302"/>
    <p:sldId id="4558" r:id="rId4303"/>
    <p:sldId id="4559" r:id="rId4304"/>
    <p:sldId id="4560" r:id="rId4305"/>
    <p:sldId id="4561" r:id="rId4306"/>
    <p:sldId id="4562" r:id="rId4307"/>
    <p:sldId id="4563" r:id="rId4308"/>
    <p:sldId id="4564" r:id="rId4309"/>
    <p:sldId id="4565" r:id="rId4310"/>
    <p:sldId id="4566" r:id="rId4311"/>
    <p:sldId id="4567" r:id="rId4312"/>
    <p:sldId id="4568" r:id="rId4313"/>
    <p:sldId id="4569" r:id="rId4314"/>
    <p:sldId id="4570" r:id="rId4315"/>
    <p:sldId id="4571" r:id="rId4316"/>
    <p:sldId id="4572" r:id="rId4317"/>
    <p:sldId id="4573" r:id="rId4318"/>
    <p:sldId id="4574" r:id="rId4319"/>
    <p:sldId id="4575" r:id="rId4320"/>
    <p:sldId id="4576" r:id="rId4321"/>
    <p:sldId id="4577" r:id="rId4322"/>
    <p:sldId id="4578" r:id="rId4323"/>
    <p:sldId id="4579" r:id="rId4324"/>
    <p:sldId id="4580" r:id="rId4325"/>
    <p:sldId id="4581" r:id="rId4326"/>
    <p:sldId id="4582" r:id="rId4327"/>
    <p:sldId id="4583" r:id="rId4328"/>
    <p:sldId id="4584" r:id="rId4329"/>
    <p:sldId id="4585" r:id="rId4330"/>
    <p:sldId id="4586" r:id="rId4331"/>
    <p:sldId id="4587" r:id="rId4332"/>
    <p:sldId id="4588" r:id="rId4333"/>
    <p:sldId id="4589" r:id="rId4334"/>
    <p:sldId id="4590" r:id="rId4335"/>
    <p:sldId id="4591" r:id="rId4336"/>
    <p:sldId id="4592" r:id="rId4337"/>
    <p:sldId id="4593" r:id="rId4338"/>
    <p:sldId id="4594" r:id="rId4339"/>
    <p:sldId id="4595" r:id="rId4340"/>
    <p:sldId id="4596" r:id="rId4341"/>
    <p:sldId id="4597" r:id="rId4342"/>
    <p:sldId id="4598" r:id="rId4343"/>
    <p:sldId id="4599" r:id="rId4344"/>
    <p:sldId id="4600" r:id="rId4345"/>
    <p:sldId id="4601" r:id="rId4346"/>
    <p:sldId id="4602" r:id="rId4347"/>
    <p:sldId id="4603" r:id="rId4348"/>
    <p:sldId id="4604" r:id="rId4349"/>
    <p:sldId id="4605" r:id="rId4350"/>
    <p:sldId id="4606" r:id="rId4351"/>
    <p:sldId id="4607" r:id="rId4352"/>
    <p:sldId id="4608" r:id="rId4353"/>
    <p:sldId id="4609" r:id="rId4354"/>
    <p:sldId id="4610" r:id="rId4355"/>
    <p:sldId id="4611" r:id="rId4356"/>
    <p:sldId id="4612" r:id="rId4357"/>
    <p:sldId id="4613" r:id="rId4358"/>
    <p:sldId id="4614" r:id="rId4359"/>
    <p:sldId id="4615" r:id="rId4360"/>
    <p:sldId id="4616" r:id="rId4361"/>
    <p:sldId id="4617" r:id="rId4362"/>
    <p:sldId id="4618" r:id="rId4363"/>
    <p:sldId id="4619" r:id="rId4364"/>
    <p:sldId id="4620" r:id="rId4365"/>
    <p:sldId id="4621" r:id="rId4366"/>
    <p:sldId id="4622" r:id="rId4367"/>
    <p:sldId id="4623" r:id="rId4368"/>
    <p:sldId id="4624" r:id="rId4369"/>
    <p:sldId id="4625" r:id="rId4370"/>
    <p:sldId id="4626" r:id="rId4371"/>
    <p:sldId id="4627" r:id="rId4372"/>
    <p:sldId id="4628" r:id="rId4373"/>
    <p:sldId id="4629" r:id="rId4374"/>
    <p:sldId id="4630" r:id="rId4375"/>
    <p:sldId id="4631" r:id="rId4376"/>
    <p:sldId id="4632" r:id="rId4377"/>
    <p:sldId id="4633" r:id="rId4378"/>
    <p:sldId id="4634" r:id="rId4379"/>
    <p:sldId id="4635" r:id="rId4380"/>
    <p:sldId id="4636" r:id="rId4381"/>
    <p:sldId id="4637" r:id="rId4382"/>
    <p:sldId id="4638" r:id="rId4383"/>
    <p:sldId id="4639" r:id="rId4384"/>
    <p:sldId id="4640" r:id="rId4385"/>
    <p:sldId id="4641" r:id="rId4386"/>
    <p:sldId id="4642" r:id="rId4387"/>
    <p:sldId id="4643" r:id="rId4388"/>
    <p:sldId id="4644" r:id="rId4389"/>
    <p:sldId id="4645" r:id="rId4390"/>
    <p:sldId id="4646" r:id="rId4391"/>
    <p:sldId id="4647" r:id="rId4392"/>
    <p:sldId id="4648" r:id="rId4393"/>
    <p:sldId id="4649" r:id="rId4394"/>
    <p:sldId id="4650" r:id="rId4395"/>
    <p:sldId id="4651" r:id="rId4396"/>
    <p:sldId id="4652" r:id="rId4397"/>
    <p:sldId id="4653" r:id="rId4398"/>
    <p:sldId id="4654" r:id="rId4399"/>
    <p:sldId id="4655" r:id="rId4400"/>
    <p:sldId id="4656" r:id="rId4401"/>
    <p:sldId id="4657" r:id="rId4402"/>
    <p:sldId id="4658" r:id="rId4403"/>
    <p:sldId id="4659" r:id="rId4404"/>
    <p:sldId id="4660" r:id="rId4405"/>
    <p:sldId id="4661" r:id="rId4406"/>
    <p:sldId id="4662" r:id="rId4407"/>
    <p:sldId id="4663" r:id="rId4408"/>
    <p:sldId id="4664" r:id="rId4409"/>
    <p:sldId id="4665" r:id="rId4410"/>
    <p:sldId id="4666" r:id="rId4411"/>
    <p:sldId id="4667" r:id="rId4412"/>
    <p:sldId id="4668" r:id="rId4413"/>
    <p:sldId id="4669" r:id="rId4414"/>
    <p:sldId id="4670" r:id="rId4415"/>
    <p:sldId id="4671" r:id="rId4416"/>
    <p:sldId id="4672" r:id="rId4417"/>
    <p:sldId id="4673" r:id="rId4418"/>
    <p:sldId id="4674" r:id="rId4419"/>
    <p:sldId id="4675" r:id="rId4420"/>
    <p:sldId id="4676" r:id="rId4421"/>
    <p:sldId id="4677" r:id="rId4422"/>
    <p:sldId id="4678" r:id="rId4423"/>
    <p:sldId id="4679" r:id="rId4424"/>
    <p:sldId id="4680" r:id="rId4425"/>
    <p:sldId id="4681" r:id="rId4426"/>
    <p:sldId id="4682" r:id="rId4427"/>
    <p:sldId id="4683" r:id="rId4428"/>
    <p:sldId id="4684" r:id="rId4429"/>
    <p:sldId id="4685" r:id="rId4430"/>
    <p:sldId id="4686" r:id="rId4431"/>
    <p:sldId id="4687" r:id="rId4432"/>
    <p:sldId id="4688" r:id="rId4433"/>
    <p:sldId id="4689" r:id="rId4434"/>
    <p:sldId id="4690" r:id="rId4435"/>
    <p:sldId id="4691" r:id="rId4436"/>
    <p:sldId id="4692" r:id="rId4437"/>
    <p:sldId id="4693" r:id="rId4438"/>
    <p:sldId id="4694" r:id="rId4439"/>
    <p:sldId id="4695" r:id="rId4440"/>
    <p:sldId id="4696" r:id="rId4441"/>
    <p:sldId id="4697" r:id="rId4442"/>
    <p:sldId id="4698" r:id="rId4443"/>
    <p:sldId id="4699" r:id="rId4444"/>
    <p:sldId id="4700" r:id="rId4445"/>
    <p:sldId id="4701" r:id="rId4446"/>
    <p:sldId id="4702" r:id="rId4447"/>
    <p:sldId id="4703" r:id="rId4448"/>
    <p:sldId id="4704" r:id="rId4449"/>
    <p:sldId id="4705" r:id="rId4450"/>
    <p:sldId id="4706" r:id="rId4451"/>
    <p:sldId id="4707" r:id="rId4452"/>
    <p:sldId id="4708" r:id="rId4453"/>
    <p:sldId id="4709" r:id="rId4454"/>
    <p:sldId id="4710" r:id="rId4455"/>
    <p:sldId id="4711" r:id="rId4456"/>
    <p:sldId id="4712" r:id="rId4457"/>
    <p:sldId id="4713" r:id="rId4458"/>
    <p:sldId id="4714" r:id="rId4459"/>
    <p:sldId id="4715" r:id="rId4460"/>
    <p:sldId id="4716" r:id="rId4461"/>
    <p:sldId id="4717" r:id="rId4462"/>
    <p:sldId id="4718" r:id="rId4463"/>
    <p:sldId id="4719" r:id="rId4464"/>
    <p:sldId id="4720" r:id="rId4465"/>
    <p:sldId id="4721" r:id="rId4466"/>
    <p:sldId id="4722" r:id="rId4467"/>
    <p:sldId id="4723" r:id="rId4468"/>
    <p:sldId id="4724" r:id="rId4469"/>
    <p:sldId id="4725" r:id="rId4470"/>
    <p:sldId id="4726" r:id="rId4471"/>
    <p:sldId id="4727" r:id="rId4472"/>
    <p:sldId id="4728" r:id="rId4473"/>
    <p:sldId id="4729" r:id="rId4474"/>
    <p:sldId id="4730" r:id="rId4475"/>
    <p:sldId id="4731" r:id="rId4476"/>
    <p:sldId id="4732" r:id="rId4477"/>
    <p:sldId id="4733" r:id="rId4478"/>
    <p:sldId id="4734" r:id="rId4479"/>
    <p:sldId id="4735" r:id="rId4480"/>
    <p:sldId id="4736" r:id="rId4481"/>
    <p:sldId id="4737" r:id="rId4482"/>
    <p:sldId id="4738" r:id="rId4483"/>
    <p:sldId id="4739" r:id="rId4484"/>
    <p:sldId id="4740" r:id="rId4485"/>
    <p:sldId id="4741" r:id="rId4486"/>
    <p:sldId id="4742" r:id="rId4487"/>
    <p:sldId id="4743" r:id="rId4488"/>
    <p:sldId id="4744" r:id="rId4489"/>
    <p:sldId id="4745" r:id="rId4490"/>
    <p:sldId id="4746" r:id="rId4491"/>
    <p:sldId id="4747" r:id="rId4492"/>
    <p:sldId id="4748" r:id="rId4493"/>
    <p:sldId id="4749" r:id="rId4494"/>
    <p:sldId id="4750" r:id="rId4495"/>
    <p:sldId id="4751" r:id="rId4496"/>
    <p:sldId id="4752" r:id="rId4497"/>
    <p:sldId id="4753" r:id="rId4498"/>
    <p:sldId id="4754" r:id="rId4499"/>
    <p:sldId id="4755" r:id="rId4500"/>
    <p:sldId id="4756" r:id="rId4501"/>
    <p:sldId id="4757" r:id="rId4502"/>
    <p:sldId id="4758" r:id="rId4503"/>
    <p:sldId id="4759" r:id="rId4504"/>
    <p:sldId id="4760" r:id="rId4505"/>
    <p:sldId id="4761" r:id="rId4506"/>
    <p:sldId id="4762" r:id="rId4507"/>
    <p:sldId id="4763" r:id="rId4508"/>
    <p:sldId id="4764" r:id="rId4509"/>
    <p:sldId id="4765" r:id="rId4510"/>
    <p:sldId id="4766" r:id="rId4511"/>
    <p:sldId id="4767" r:id="rId4512"/>
    <p:sldId id="4768" r:id="rId4513"/>
    <p:sldId id="4769" r:id="rId4514"/>
    <p:sldId id="4770" r:id="rId4515"/>
    <p:sldId id="4771" r:id="rId4516"/>
    <p:sldId id="4772" r:id="rId4517"/>
    <p:sldId id="4773" r:id="rId4518"/>
    <p:sldId id="4774" r:id="rId4519"/>
    <p:sldId id="4775" r:id="rId4520"/>
    <p:sldId id="4776" r:id="rId4521"/>
    <p:sldId id="4777" r:id="rId4522"/>
    <p:sldId id="4778" r:id="rId4523"/>
    <p:sldId id="4779" r:id="rId4524"/>
    <p:sldId id="4780" r:id="rId4525"/>
    <p:sldId id="4781" r:id="rId4526"/>
    <p:sldId id="4782" r:id="rId4527"/>
    <p:sldId id="4783" r:id="rId4528"/>
    <p:sldId id="4784" r:id="rId4529"/>
    <p:sldId id="4785" r:id="rId4530"/>
    <p:sldId id="4786" r:id="rId4531"/>
    <p:sldId id="4787" r:id="rId4532"/>
    <p:sldId id="4788" r:id="rId4533"/>
    <p:sldId id="4789" r:id="rId4534"/>
    <p:sldId id="4790" r:id="rId4535"/>
    <p:sldId id="4791" r:id="rId4536"/>
    <p:sldId id="4792" r:id="rId4537"/>
    <p:sldId id="4793" r:id="rId4538"/>
    <p:sldId id="4794" r:id="rId4539"/>
    <p:sldId id="4795" r:id="rId4540"/>
    <p:sldId id="4796" r:id="rId4541"/>
    <p:sldId id="4797" r:id="rId4542"/>
    <p:sldId id="4798" r:id="rId4543"/>
    <p:sldId id="4799" r:id="rId4544"/>
    <p:sldId id="4800" r:id="rId4545"/>
    <p:sldId id="4801" r:id="rId4546"/>
    <p:sldId id="4802" r:id="rId4547"/>
    <p:sldId id="4803" r:id="rId4548"/>
    <p:sldId id="4804" r:id="rId4549"/>
    <p:sldId id="4805" r:id="rId4550"/>
    <p:sldId id="4806" r:id="rId4551"/>
    <p:sldId id="4807" r:id="rId4552"/>
    <p:sldId id="4808" r:id="rId4553"/>
    <p:sldId id="4809" r:id="rId4554"/>
    <p:sldId id="4810" r:id="rId4555"/>
    <p:sldId id="4811" r:id="rId4556"/>
    <p:sldId id="4812" r:id="rId4557"/>
    <p:sldId id="4813" r:id="rId4558"/>
    <p:sldId id="4814" r:id="rId4559"/>
    <p:sldId id="4815" r:id="rId4560"/>
    <p:sldId id="4816" r:id="rId4561"/>
    <p:sldId id="4817" r:id="rId4562"/>
    <p:sldId id="4818" r:id="rId4563"/>
    <p:sldId id="4819" r:id="rId4564"/>
    <p:sldId id="4820" r:id="rId4565"/>
    <p:sldId id="4821" r:id="rId4566"/>
    <p:sldId id="4822" r:id="rId4567"/>
    <p:sldId id="4823" r:id="rId4568"/>
    <p:sldId id="4824" r:id="rId4569"/>
    <p:sldId id="4825" r:id="rId4570"/>
    <p:sldId id="4826" r:id="rId4571"/>
    <p:sldId id="4827" r:id="rId4572"/>
    <p:sldId id="4828" r:id="rId4573"/>
    <p:sldId id="4829" r:id="rId4574"/>
    <p:sldId id="4830" r:id="rId4575"/>
    <p:sldId id="4831" r:id="rId4576"/>
    <p:sldId id="4832" r:id="rId4577"/>
    <p:sldId id="4833" r:id="rId4578"/>
    <p:sldId id="4834" r:id="rId4579"/>
    <p:sldId id="4835" r:id="rId4580"/>
    <p:sldId id="4836" r:id="rId4581"/>
    <p:sldId id="4837" r:id="rId4582"/>
    <p:sldId id="4838" r:id="rId4583"/>
    <p:sldId id="4839" r:id="rId4584"/>
    <p:sldId id="4840" r:id="rId4585"/>
    <p:sldId id="4841" r:id="rId4586"/>
    <p:sldId id="4842" r:id="rId4587"/>
    <p:sldId id="4843" r:id="rId4588"/>
    <p:sldId id="4844" r:id="rId4589"/>
    <p:sldId id="4845" r:id="rId4590"/>
    <p:sldId id="4846" r:id="rId4591"/>
    <p:sldId id="4847" r:id="rId4592"/>
    <p:sldId id="4848" r:id="rId4593"/>
    <p:sldId id="4849" r:id="rId4594"/>
    <p:sldId id="4850" r:id="rId4595"/>
    <p:sldId id="4851" r:id="rId4596"/>
    <p:sldId id="4852" r:id="rId4597"/>
    <p:sldId id="4853" r:id="rId4598"/>
    <p:sldId id="4854" r:id="rId4599"/>
    <p:sldId id="4855" r:id="rId4600"/>
    <p:sldId id="4856" r:id="rId4601"/>
    <p:sldId id="4857" r:id="rId4602"/>
    <p:sldId id="4858" r:id="rId4603"/>
    <p:sldId id="4859" r:id="rId4604"/>
    <p:sldId id="4860" r:id="rId4605"/>
    <p:sldId id="4861" r:id="rId4606"/>
    <p:sldId id="4862" r:id="rId4607"/>
    <p:sldId id="4863" r:id="rId4608"/>
    <p:sldId id="4864" r:id="rId4609"/>
    <p:sldId id="4865" r:id="rId4610"/>
    <p:sldId id="4866" r:id="rId4611"/>
    <p:sldId id="4867" r:id="rId4612"/>
    <p:sldId id="4868" r:id="rId4613"/>
    <p:sldId id="4869" r:id="rId4614"/>
    <p:sldId id="4870" r:id="rId4615"/>
    <p:sldId id="4871" r:id="rId4616"/>
    <p:sldId id="4872" r:id="rId4617"/>
    <p:sldId id="4873" r:id="rId4618"/>
    <p:sldId id="4874" r:id="rId4619"/>
    <p:sldId id="4875" r:id="rId4620"/>
    <p:sldId id="4876" r:id="rId4621"/>
    <p:sldId id="4877" r:id="rId4622"/>
    <p:sldId id="4878" r:id="rId4623"/>
    <p:sldId id="4879" r:id="rId4624"/>
    <p:sldId id="4880" r:id="rId4625"/>
    <p:sldId id="4881" r:id="rId4626"/>
    <p:sldId id="4882" r:id="rId4627"/>
    <p:sldId id="4883" r:id="rId4628"/>
    <p:sldId id="4884" r:id="rId4629"/>
    <p:sldId id="4885" r:id="rId4630"/>
    <p:sldId id="4886" r:id="rId4631"/>
    <p:sldId id="4887" r:id="rId4632"/>
    <p:sldId id="4888" r:id="rId4633"/>
    <p:sldId id="4889" r:id="rId4634"/>
    <p:sldId id="4890" r:id="rId4635"/>
    <p:sldId id="4891" r:id="rId4636"/>
    <p:sldId id="4892" r:id="rId4637"/>
    <p:sldId id="4893" r:id="rId4638"/>
    <p:sldId id="4894" r:id="rId4639"/>
    <p:sldId id="4895" r:id="rId4640"/>
    <p:sldId id="4896" r:id="rId4641"/>
    <p:sldId id="4897" r:id="rId4642"/>
    <p:sldId id="4898" r:id="rId4643"/>
    <p:sldId id="4899" r:id="rId4644"/>
    <p:sldId id="4900" r:id="rId4645"/>
    <p:sldId id="4901" r:id="rId4646"/>
    <p:sldId id="4902" r:id="rId4647"/>
    <p:sldId id="4903" r:id="rId4648"/>
    <p:sldId id="4904" r:id="rId4649"/>
    <p:sldId id="4905" r:id="rId4650"/>
    <p:sldId id="4906" r:id="rId4651"/>
    <p:sldId id="4907" r:id="rId4652"/>
    <p:sldId id="4908" r:id="rId4653"/>
    <p:sldId id="4909" r:id="rId4654"/>
    <p:sldId id="4910" r:id="rId4655"/>
    <p:sldId id="4911" r:id="rId4656"/>
    <p:sldId id="4912" r:id="rId4657"/>
    <p:sldId id="4913" r:id="rId4658"/>
    <p:sldId id="4914" r:id="rId4659"/>
    <p:sldId id="4915" r:id="rId4660"/>
    <p:sldId id="4916" r:id="rId4661"/>
    <p:sldId id="4917" r:id="rId4662"/>
    <p:sldId id="4918" r:id="rId4663"/>
    <p:sldId id="4919" r:id="rId4664"/>
    <p:sldId id="4920" r:id="rId4665"/>
    <p:sldId id="4921" r:id="rId4666"/>
    <p:sldId id="4922" r:id="rId4667"/>
    <p:sldId id="4923" r:id="rId4668"/>
    <p:sldId id="4924" r:id="rId4669"/>
    <p:sldId id="4925" r:id="rId4670"/>
    <p:sldId id="4926" r:id="rId4671"/>
    <p:sldId id="4927" r:id="rId4672"/>
    <p:sldId id="4928" r:id="rId4673"/>
    <p:sldId id="4929" r:id="rId4674"/>
    <p:sldId id="4930" r:id="rId4675"/>
    <p:sldId id="4931" r:id="rId4676"/>
    <p:sldId id="4932" r:id="rId4677"/>
    <p:sldId id="4933" r:id="rId4678"/>
    <p:sldId id="4934" r:id="rId4679"/>
    <p:sldId id="4935" r:id="rId4680"/>
    <p:sldId id="4936" r:id="rId4681"/>
    <p:sldId id="4937" r:id="rId4682"/>
    <p:sldId id="4938" r:id="rId4683"/>
    <p:sldId id="4939" r:id="rId4684"/>
    <p:sldId id="4940" r:id="rId4685"/>
    <p:sldId id="4941" r:id="rId4686"/>
    <p:sldId id="4942" r:id="rId4687"/>
    <p:sldId id="4943" r:id="rId4688"/>
    <p:sldId id="4944" r:id="rId4689"/>
    <p:sldId id="4945" r:id="rId4690"/>
    <p:sldId id="4946" r:id="rId4691"/>
    <p:sldId id="4947" r:id="rId4692"/>
    <p:sldId id="4948" r:id="rId4693"/>
    <p:sldId id="4949" r:id="rId4694"/>
    <p:sldId id="4950" r:id="rId4695"/>
    <p:sldId id="4951" r:id="rId4696"/>
    <p:sldId id="4952" r:id="rId4697"/>
    <p:sldId id="4953" r:id="rId4698"/>
    <p:sldId id="4954" r:id="rId4699"/>
    <p:sldId id="4955" r:id="rId4700"/>
    <p:sldId id="4956" r:id="rId4701"/>
    <p:sldId id="4957" r:id="rId4702"/>
    <p:sldId id="4958" r:id="rId4703"/>
    <p:sldId id="4959" r:id="rId4704"/>
    <p:sldId id="4960" r:id="rId4705"/>
    <p:sldId id="4961" r:id="rId4706"/>
    <p:sldId id="4962" r:id="rId4707"/>
    <p:sldId id="4963" r:id="rId4708"/>
    <p:sldId id="4964" r:id="rId4709"/>
    <p:sldId id="4965" r:id="rId4710"/>
    <p:sldId id="4966" r:id="rId4711"/>
    <p:sldId id="4967" r:id="rId4712"/>
    <p:sldId id="4968" r:id="rId4713"/>
    <p:sldId id="4969" r:id="rId4714"/>
    <p:sldId id="4970" r:id="rId4715"/>
    <p:sldId id="4971" r:id="rId4716"/>
    <p:sldId id="4972" r:id="rId4717"/>
    <p:sldId id="4973" r:id="rId4718"/>
    <p:sldId id="4974" r:id="rId4719"/>
    <p:sldId id="4975" r:id="rId4720"/>
    <p:sldId id="4976" r:id="rId4721"/>
    <p:sldId id="4977" r:id="rId4722"/>
    <p:sldId id="4978" r:id="rId4723"/>
    <p:sldId id="4979" r:id="rId4724"/>
    <p:sldId id="4980" r:id="rId4725"/>
    <p:sldId id="4981" r:id="rId4726"/>
    <p:sldId id="4982" r:id="rId4727"/>
    <p:sldId id="4983" r:id="rId4728"/>
    <p:sldId id="4984" r:id="rId4729"/>
    <p:sldId id="4985" r:id="rId4730"/>
    <p:sldId id="4986" r:id="rId4731"/>
    <p:sldId id="4987" r:id="rId4732"/>
    <p:sldId id="4988" r:id="rId4733"/>
    <p:sldId id="4989" r:id="rId4734"/>
    <p:sldId id="4990" r:id="rId4735"/>
    <p:sldId id="4991" r:id="rId4736"/>
    <p:sldId id="4992" r:id="rId4737"/>
    <p:sldId id="4993" r:id="rId4738"/>
    <p:sldId id="4994" r:id="rId4739"/>
    <p:sldId id="4995" r:id="rId4740"/>
    <p:sldId id="4996" r:id="rId4741"/>
    <p:sldId id="4997" r:id="rId4742"/>
    <p:sldId id="4998" r:id="rId4743"/>
    <p:sldId id="4999" r:id="rId4744"/>
    <p:sldId id="5000" r:id="rId4745"/>
    <p:sldId id="5001" r:id="rId4746"/>
    <p:sldId id="5002" r:id="rId4747"/>
    <p:sldId id="5003" r:id="rId4748"/>
    <p:sldId id="5004" r:id="rId4749"/>
    <p:sldId id="5005" r:id="rId4750"/>
    <p:sldId id="5006" r:id="rId4751"/>
    <p:sldId id="5007" r:id="rId4752"/>
    <p:sldId id="5008" r:id="rId4753"/>
    <p:sldId id="5009" r:id="rId4754"/>
    <p:sldId id="5010" r:id="rId4755"/>
    <p:sldId id="5011" r:id="rId4756"/>
    <p:sldId id="5012" r:id="rId4757"/>
    <p:sldId id="5013" r:id="rId4758"/>
    <p:sldId id="5014" r:id="rId4759"/>
    <p:sldId id="5015" r:id="rId4760"/>
    <p:sldId id="5016" r:id="rId4761"/>
    <p:sldId id="5017" r:id="rId4762"/>
    <p:sldId id="5018" r:id="rId4763"/>
    <p:sldId id="5019" r:id="rId4764"/>
    <p:sldId id="5020" r:id="rId4765"/>
    <p:sldId id="5021" r:id="rId4766"/>
    <p:sldId id="5022" r:id="rId4767"/>
    <p:sldId id="5023" r:id="rId4768"/>
    <p:sldId id="5024" r:id="rId4769"/>
    <p:sldId id="5025" r:id="rId4770"/>
    <p:sldId id="5026" r:id="rId4771"/>
    <p:sldId id="5027" r:id="rId4772"/>
    <p:sldId id="5028" r:id="rId4773"/>
    <p:sldId id="5029" r:id="rId4774"/>
    <p:sldId id="5030" r:id="rId4775"/>
    <p:sldId id="5031" r:id="rId4776"/>
    <p:sldId id="5032" r:id="rId4777"/>
    <p:sldId id="5033" r:id="rId4778"/>
    <p:sldId id="5034" r:id="rId4779"/>
    <p:sldId id="5035" r:id="rId4780"/>
    <p:sldId id="5036" r:id="rId4781"/>
    <p:sldId id="5037" r:id="rId4782"/>
    <p:sldId id="5038" r:id="rId4783"/>
    <p:sldId id="5039" r:id="rId4784"/>
    <p:sldId id="5040" r:id="rId4785"/>
    <p:sldId id="5041" r:id="rId4786"/>
    <p:sldId id="5042" r:id="rId4787"/>
    <p:sldId id="5043" r:id="rId4788"/>
    <p:sldId id="5044" r:id="rId4789"/>
    <p:sldId id="5045" r:id="rId4790"/>
    <p:sldId id="5046" r:id="rId4791"/>
    <p:sldId id="5047" r:id="rId4792"/>
    <p:sldId id="5048" r:id="rId4793"/>
    <p:sldId id="5049" r:id="rId4794"/>
    <p:sldId id="5050" r:id="rId4795"/>
    <p:sldId id="5051" r:id="rId4796"/>
    <p:sldId id="5052" r:id="rId4797"/>
    <p:sldId id="5053" r:id="rId4798"/>
    <p:sldId id="5054" r:id="rId4799"/>
    <p:sldId id="5055" r:id="rId4800"/>
    <p:sldId id="5056" r:id="rId4801"/>
    <p:sldId id="5057" r:id="rId4802"/>
    <p:sldId id="5058" r:id="rId4803"/>
    <p:sldId id="5059" r:id="rId4804"/>
    <p:sldId id="5060" r:id="rId4805"/>
    <p:sldId id="5061" r:id="rId4806"/>
    <p:sldId id="5062" r:id="rId4807"/>
    <p:sldId id="5063" r:id="rId4808"/>
    <p:sldId id="5064" r:id="rId4809"/>
    <p:sldId id="5065" r:id="rId4810"/>
    <p:sldId id="5066" r:id="rId4811"/>
    <p:sldId id="5067" r:id="rId4812"/>
    <p:sldId id="5068" r:id="rId4813"/>
    <p:sldId id="5069" r:id="rId4814"/>
    <p:sldId id="5070" r:id="rId4815"/>
    <p:sldId id="5071" r:id="rId4816"/>
    <p:sldId id="5072" r:id="rId4817"/>
    <p:sldId id="5073" r:id="rId4818"/>
    <p:sldId id="5074" r:id="rId4819"/>
    <p:sldId id="5075" r:id="rId4820"/>
    <p:sldId id="5076" r:id="rId4821"/>
    <p:sldId id="5077" r:id="rId4822"/>
    <p:sldId id="5078" r:id="rId4823"/>
    <p:sldId id="5079" r:id="rId4824"/>
    <p:sldId id="5080" r:id="rId4825"/>
    <p:sldId id="5081" r:id="rId4826"/>
    <p:sldId id="5082" r:id="rId4827"/>
    <p:sldId id="5083" r:id="rId4828"/>
    <p:sldId id="5084" r:id="rId4829"/>
    <p:sldId id="5085" r:id="rId4830"/>
    <p:sldId id="5086" r:id="rId4831"/>
    <p:sldId id="5087" r:id="rId4832"/>
    <p:sldId id="5088" r:id="rId4833"/>
    <p:sldId id="5089" r:id="rId4834"/>
    <p:sldId id="5090" r:id="rId4835"/>
    <p:sldId id="5091" r:id="rId4836"/>
    <p:sldId id="5092" r:id="rId4837"/>
    <p:sldId id="5093" r:id="rId4838"/>
    <p:sldId id="5094" r:id="rId4839"/>
    <p:sldId id="5095" r:id="rId4840"/>
    <p:sldId id="5096" r:id="rId4841"/>
    <p:sldId id="5097" r:id="rId4842"/>
    <p:sldId id="5098" r:id="rId4843"/>
    <p:sldId id="5099" r:id="rId4844"/>
    <p:sldId id="5100" r:id="rId4845"/>
    <p:sldId id="5101" r:id="rId4846"/>
    <p:sldId id="5102" r:id="rId4847"/>
    <p:sldId id="5103" r:id="rId4848"/>
    <p:sldId id="5104" r:id="rId4849"/>
    <p:sldId id="5105" r:id="rId4850"/>
    <p:sldId id="5106" r:id="rId4851"/>
    <p:sldId id="5107" r:id="rId4852"/>
    <p:sldId id="5108" r:id="rId4853"/>
    <p:sldId id="5109" r:id="rId4854"/>
    <p:sldId id="5110" r:id="rId4855"/>
    <p:sldId id="5111" r:id="rId4856"/>
    <p:sldId id="5112" r:id="rId4857"/>
    <p:sldId id="5113" r:id="rId4858"/>
    <p:sldId id="5114" r:id="rId4859"/>
    <p:sldId id="5115" r:id="rId4860"/>
    <p:sldId id="5116" r:id="rId4861"/>
    <p:sldId id="5117" r:id="rId4862"/>
    <p:sldId id="5118" r:id="rId4863"/>
    <p:sldId id="5119" r:id="rId4864"/>
    <p:sldId id="5120" r:id="rId4865"/>
    <p:sldId id="5121" r:id="rId4866"/>
    <p:sldId id="5122" r:id="rId4867"/>
    <p:sldId id="5123" r:id="rId4868"/>
    <p:sldId id="5124" r:id="rId4869"/>
    <p:sldId id="5125" r:id="rId4870"/>
    <p:sldId id="5126" r:id="rId4871"/>
    <p:sldId id="5127" r:id="rId4872"/>
    <p:sldId id="5128" r:id="rId4873"/>
    <p:sldId id="5129" r:id="rId4874"/>
    <p:sldId id="5130" r:id="rId4875"/>
    <p:sldId id="5131" r:id="rId4876"/>
    <p:sldId id="5132" r:id="rId4877"/>
    <p:sldId id="5133" r:id="rId4878"/>
    <p:sldId id="5134" r:id="rId4879"/>
    <p:sldId id="5135" r:id="rId4880"/>
    <p:sldId id="5136" r:id="rId4881"/>
    <p:sldId id="5137" r:id="rId4882"/>
    <p:sldId id="5138" r:id="rId4883"/>
    <p:sldId id="5139" r:id="rId4884"/>
    <p:sldId id="5140" r:id="rId4885"/>
    <p:sldId id="5141" r:id="rId4886"/>
    <p:sldId id="5142" r:id="rId4887"/>
    <p:sldId id="5143" r:id="rId4888"/>
    <p:sldId id="5144" r:id="rId4889"/>
    <p:sldId id="5145" r:id="rId4890"/>
    <p:sldId id="5146" r:id="rId4891"/>
    <p:sldId id="5147" r:id="rId4892"/>
    <p:sldId id="5148" r:id="rId4893"/>
    <p:sldId id="5149" r:id="rId4894"/>
    <p:sldId id="5150" r:id="rId4895"/>
    <p:sldId id="5151" r:id="rId4896"/>
    <p:sldId id="5152" r:id="rId4897"/>
    <p:sldId id="5153" r:id="rId4898"/>
    <p:sldId id="5154" r:id="rId4899"/>
    <p:sldId id="5155" r:id="rId4900"/>
    <p:sldId id="5156" r:id="rId4901"/>
    <p:sldId id="5157" r:id="rId4902"/>
    <p:sldId id="5158" r:id="rId4903"/>
    <p:sldId id="5159" r:id="rId4904"/>
    <p:sldId id="5160" r:id="rId4905"/>
    <p:sldId id="5161" r:id="rId4906"/>
    <p:sldId id="5162" r:id="rId4907"/>
    <p:sldId id="5163" r:id="rId4908"/>
    <p:sldId id="5164" r:id="rId4909"/>
    <p:sldId id="5165" r:id="rId4910"/>
    <p:sldId id="5166" r:id="rId4911"/>
    <p:sldId id="5167" r:id="rId4912"/>
    <p:sldId id="5168" r:id="rId4913"/>
    <p:sldId id="5169" r:id="rId4914"/>
    <p:sldId id="5170" r:id="rId4915"/>
    <p:sldId id="5171" r:id="rId4916"/>
    <p:sldId id="5172" r:id="rId4917"/>
    <p:sldId id="5173" r:id="rId4918"/>
    <p:sldId id="5174" r:id="rId4919"/>
    <p:sldId id="5175" r:id="rId4920"/>
    <p:sldId id="5176" r:id="rId4921"/>
    <p:sldId id="5177" r:id="rId4922"/>
    <p:sldId id="5178" r:id="rId4923"/>
    <p:sldId id="5179" r:id="rId4924"/>
    <p:sldId id="5180" r:id="rId4925"/>
    <p:sldId id="5181" r:id="rId4926"/>
    <p:sldId id="5182" r:id="rId4927"/>
    <p:sldId id="5183" r:id="rId4928"/>
    <p:sldId id="5184" r:id="rId4929"/>
    <p:sldId id="5185" r:id="rId4930"/>
    <p:sldId id="5186" r:id="rId4931"/>
    <p:sldId id="5187" r:id="rId4932"/>
    <p:sldId id="5188" r:id="rId4933"/>
    <p:sldId id="5189" r:id="rId4934"/>
    <p:sldId id="5190" r:id="rId4935"/>
    <p:sldId id="5191" r:id="rId4936"/>
    <p:sldId id="5192" r:id="rId4937"/>
    <p:sldId id="5193" r:id="rId4938"/>
    <p:sldId id="5194" r:id="rId4939"/>
    <p:sldId id="5195" r:id="rId4940"/>
    <p:sldId id="5196" r:id="rId4941"/>
    <p:sldId id="5197" r:id="rId4942"/>
    <p:sldId id="5198" r:id="rId4943"/>
    <p:sldId id="5199" r:id="rId4944"/>
    <p:sldId id="5200" r:id="rId4945"/>
    <p:sldId id="5201" r:id="rId4946"/>
    <p:sldId id="5202" r:id="rId4947"/>
    <p:sldId id="5203" r:id="rId4948"/>
    <p:sldId id="5204" r:id="rId4949"/>
    <p:sldId id="5205" r:id="rId4950"/>
    <p:sldId id="5206" r:id="rId4951"/>
    <p:sldId id="5207" r:id="rId4952"/>
    <p:sldId id="5208" r:id="rId4953"/>
    <p:sldId id="5209" r:id="rId4954"/>
    <p:sldId id="5210" r:id="rId4955"/>
    <p:sldId id="5211" r:id="rId4956"/>
    <p:sldId id="5212" r:id="rId4957"/>
    <p:sldId id="5213" r:id="rId4958"/>
    <p:sldId id="5214" r:id="rId4959"/>
    <p:sldId id="5215" r:id="rId4960"/>
    <p:sldId id="5216" r:id="rId4961"/>
    <p:sldId id="5217" r:id="rId4962"/>
    <p:sldId id="5218" r:id="rId4963"/>
    <p:sldId id="5219" r:id="rId4964"/>
    <p:sldId id="5220" r:id="rId4965"/>
    <p:sldId id="5221" r:id="rId4966"/>
    <p:sldId id="5222" r:id="rId4967"/>
    <p:sldId id="5223" r:id="rId4968"/>
    <p:sldId id="5224" r:id="rId4969"/>
    <p:sldId id="5225" r:id="rId4970"/>
    <p:sldId id="5226" r:id="rId4971"/>
    <p:sldId id="5227" r:id="rId4972"/>
    <p:sldId id="5228" r:id="rId4973"/>
    <p:sldId id="5229" r:id="rId4974"/>
    <p:sldId id="5230" r:id="rId4975"/>
    <p:sldId id="5231" r:id="rId4976"/>
    <p:sldId id="5232" r:id="rId4977"/>
    <p:sldId id="5233" r:id="rId4978"/>
    <p:sldId id="5234" r:id="rId4979"/>
    <p:sldId id="5235" r:id="rId4980"/>
    <p:sldId id="5236" r:id="rId4981"/>
    <p:sldId id="5237" r:id="rId4982"/>
    <p:sldId id="5238" r:id="rId4983"/>
    <p:sldId id="5239" r:id="rId4984"/>
    <p:sldId id="5240" r:id="rId4985"/>
    <p:sldId id="5241" r:id="rId4986"/>
    <p:sldId id="5242" r:id="rId4987"/>
    <p:sldId id="5243" r:id="rId4988"/>
    <p:sldId id="5244" r:id="rId4989"/>
    <p:sldId id="5245" r:id="rId4990"/>
    <p:sldId id="5246" r:id="rId4991"/>
    <p:sldId id="5247" r:id="rId4992"/>
    <p:sldId id="5248" r:id="rId4993"/>
    <p:sldId id="5249" r:id="rId4994"/>
    <p:sldId id="5250" r:id="rId4995"/>
    <p:sldId id="5251" r:id="rId4996"/>
    <p:sldId id="5252" r:id="rId4997"/>
    <p:sldId id="5253" r:id="rId4998"/>
    <p:sldId id="5254" r:id="rId4999"/>
    <p:sldId id="5255" r:id="rId5000"/>
    <p:sldId id="5256" r:id="rId5001"/>
    <p:sldId id="5257" r:id="rId5002"/>
    <p:sldId id="5258" r:id="rId5003"/>
    <p:sldId id="5259" r:id="rId5004"/>
    <p:sldId id="5260" r:id="rId5005"/>
    <p:sldId id="5261" r:id="rId5006"/>
    <p:sldId id="5262" r:id="rId5007"/>
    <p:sldId id="5263" r:id="rId5008"/>
    <p:sldId id="5264" r:id="rId5009"/>
    <p:sldId id="5265" r:id="rId5010"/>
    <p:sldId id="5266" r:id="rId5011"/>
    <p:sldId id="5267" r:id="rId5012"/>
    <p:sldId id="5268" r:id="rId5013"/>
    <p:sldId id="5269" r:id="rId5014"/>
    <p:sldId id="5270" r:id="rId5015"/>
    <p:sldId id="5271" r:id="rId5016"/>
    <p:sldId id="5272" r:id="rId5017"/>
    <p:sldId id="5273" r:id="rId5018"/>
    <p:sldId id="5274" r:id="rId5019"/>
    <p:sldId id="5275" r:id="rId5020"/>
    <p:sldId id="5276" r:id="rId5021"/>
    <p:sldId id="5277" r:id="rId5022"/>
    <p:sldId id="5278" r:id="rId5023"/>
    <p:sldId id="5279" r:id="rId5024"/>
    <p:sldId id="5280" r:id="rId5025"/>
    <p:sldId id="5281" r:id="rId5026"/>
    <p:sldId id="5282" r:id="rId5027"/>
    <p:sldId id="5283" r:id="rId5028"/>
    <p:sldId id="5284" r:id="rId5029"/>
    <p:sldId id="5285" r:id="rId5030"/>
    <p:sldId id="5286" r:id="rId5031"/>
    <p:sldId id="5287" r:id="rId5032"/>
    <p:sldId id="5288" r:id="rId5033"/>
    <p:sldId id="5289" r:id="rId5034"/>
    <p:sldId id="5290" r:id="rId5035"/>
    <p:sldId id="5291" r:id="rId5036"/>
    <p:sldId id="5292" r:id="rId5037"/>
    <p:sldId id="5293" r:id="rId5038"/>
    <p:sldId id="5294" r:id="rId5039"/>
    <p:sldId id="5295" r:id="rId5040"/>
    <p:sldId id="5296" r:id="rId5041"/>
    <p:sldId id="5297" r:id="rId5042"/>
    <p:sldId id="5298" r:id="rId5043"/>
    <p:sldId id="5299" r:id="rId5044"/>
    <p:sldId id="5300" r:id="rId5045"/>
    <p:sldId id="5301" r:id="rId5046"/>
    <p:sldId id="5302" r:id="rId5047"/>
    <p:sldId id="5303" r:id="rId5048"/>
    <p:sldId id="5304" r:id="rId5049"/>
    <p:sldId id="5305" r:id="rId5050"/>
    <p:sldId id="5306" r:id="rId5051"/>
    <p:sldId id="5307" r:id="rId5052"/>
    <p:sldId id="5308" r:id="rId5053"/>
    <p:sldId id="5309" r:id="rId5054"/>
    <p:sldId id="5310" r:id="rId5055"/>
    <p:sldId id="5311" r:id="rId5056"/>
    <p:sldId id="5312" r:id="rId5057"/>
    <p:sldId id="5313" r:id="rId5058"/>
    <p:sldId id="5314" r:id="rId5059"/>
    <p:sldId id="5315" r:id="rId5060"/>
    <p:sldId id="5316" r:id="rId5061"/>
    <p:sldId id="5317" r:id="rId5062"/>
    <p:sldId id="5318" r:id="rId5063"/>
    <p:sldId id="5319" r:id="rId5064"/>
    <p:sldId id="5320" r:id="rId5065"/>
    <p:sldId id="5321" r:id="rId5066"/>
    <p:sldId id="5322" r:id="rId5067"/>
    <p:sldId id="5323" r:id="rId5068"/>
    <p:sldId id="5324" r:id="rId5069"/>
    <p:sldId id="5325" r:id="rId5070"/>
    <p:sldId id="5326" r:id="rId5071"/>
    <p:sldId id="5327" r:id="rId5072"/>
    <p:sldId id="5328" r:id="rId5073"/>
    <p:sldId id="5329" r:id="rId5074"/>
    <p:sldId id="5330" r:id="rId5075"/>
    <p:sldId id="5331" r:id="rId5076"/>
    <p:sldId id="5332" r:id="rId5077"/>
    <p:sldId id="5333" r:id="rId5078"/>
    <p:sldId id="5334" r:id="rId5079"/>
    <p:sldId id="5335" r:id="rId5080"/>
    <p:sldId id="5336" r:id="rId5081"/>
    <p:sldId id="5337" r:id="rId5082"/>
    <p:sldId id="5338" r:id="rId5083"/>
    <p:sldId id="5339" r:id="rId5084"/>
    <p:sldId id="5340" r:id="rId5085"/>
    <p:sldId id="5341" r:id="rId5086"/>
    <p:sldId id="5342" r:id="rId5087"/>
    <p:sldId id="5343" r:id="rId5088"/>
    <p:sldId id="5344" r:id="rId5089"/>
    <p:sldId id="5345" r:id="rId5090"/>
    <p:sldId id="5346" r:id="rId5091"/>
    <p:sldId id="5347" r:id="rId5092"/>
    <p:sldId id="5348" r:id="rId5093"/>
    <p:sldId id="5349" r:id="rId5094"/>
    <p:sldId id="5350" r:id="rId5095"/>
    <p:sldId id="5351" r:id="rId5096"/>
    <p:sldId id="5352" r:id="rId5097"/>
    <p:sldId id="5353" r:id="rId5098"/>
    <p:sldId id="5354" r:id="rId5099"/>
    <p:sldId id="5355" r:id="rId5100"/>
    <p:sldId id="5356" r:id="rId5101"/>
    <p:sldId id="5357" r:id="rId5102"/>
    <p:sldId id="5358" r:id="rId5103"/>
    <p:sldId id="5359" r:id="rId5104"/>
    <p:sldId id="5360" r:id="rId5105"/>
    <p:sldId id="5361" r:id="rId5106"/>
    <p:sldId id="5362" r:id="rId5107"/>
    <p:sldId id="5363" r:id="rId5108"/>
    <p:sldId id="5364" r:id="rId5109"/>
    <p:sldId id="5365" r:id="rId5110"/>
    <p:sldId id="5366" r:id="rId5111"/>
    <p:sldId id="5367" r:id="rId5112"/>
    <p:sldId id="5368" r:id="rId5113"/>
    <p:sldId id="5369" r:id="rId5114"/>
    <p:sldId id="5370" r:id="rId5115"/>
    <p:sldId id="5371" r:id="rId5116"/>
    <p:sldId id="5372" r:id="rId5117"/>
    <p:sldId id="5373" r:id="rId5118"/>
    <p:sldId id="5374" r:id="rId5119"/>
    <p:sldId id="5375" r:id="rId5120"/>
    <p:sldId id="5376" r:id="rId5121"/>
    <p:sldId id="5377" r:id="rId5122"/>
    <p:sldId id="5378" r:id="rId5123"/>
    <p:sldId id="5379" r:id="rId5124"/>
    <p:sldId id="5380" r:id="rId5125"/>
    <p:sldId id="5381" r:id="rId5126"/>
    <p:sldId id="5382" r:id="rId5127"/>
    <p:sldId id="5383" r:id="rId5128"/>
    <p:sldId id="5384" r:id="rId5129"/>
    <p:sldId id="5385" r:id="rId5130"/>
    <p:sldId id="5386" r:id="rId5131"/>
    <p:sldId id="5387" r:id="rId5132"/>
    <p:sldId id="5388" r:id="rId5133"/>
    <p:sldId id="5389" r:id="rId5134"/>
    <p:sldId id="5390" r:id="rId5135"/>
    <p:sldId id="5391" r:id="rId5136"/>
    <p:sldId id="5392" r:id="rId5137"/>
    <p:sldId id="5393" r:id="rId5138"/>
    <p:sldId id="5394" r:id="rId5139"/>
    <p:sldId id="5395" r:id="rId5140"/>
    <p:sldId id="5396" r:id="rId5141"/>
    <p:sldId id="5397" r:id="rId5142"/>
    <p:sldId id="5398" r:id="rId5143"/>
    <p:sldId id="5399" r:id="rId5144"/>
    <p:sldId id="5400" r:id="rId5145"/>
    <p:sldId id="5401" r:id="rId5146"/>
    <p:sldId id="5402" r:id="rId5147"/>
    <p:sldId id="5403" r:id="rId5148"/>
    <p:sldId id="5404" r:id="rId5149"/>
    <p:sldId id="5405" r:id="rId5150"/>
    <p:sldId id="5406" r:id="rId5151"/>
    <p:sldId id="5407" r:id="rId5152"/>
    <p:sldId id="5408" r:id="rId5153"/>
    <p:sldId id="5409" r:id="rId5154"/>
    <p:sldId id="5410" r:id="rId5155"/>
    <p:sldId id="5411" r:id="rId5156"/>
    <p:sldId id="5412" r:id="rId5157"/>
    <p:sldId id="5413" r:id="rId5158"/>
    <p:sldId id="5414" r:id="rId5159"/>
    <p:sldId id="5415" r:id="rId5160"/>
    <p:sldId id="5416" r:id="rId5161"/>
    <p:sldId id="5417" r:id="rId5162"/>
    <p:sldId id="5418" r:id="rId5163"/>
    <p:sldId id="5419" r:id="rId5164"/>
    <p:sldId id="5420" r:id="rId5165"/>
    <p:sldId id="5421" r:id="rId5166"/>
    <p:sldId id="5422" r:id="rId5167"/>
    <p:sldId id="5423" r:id="rId5168"/>
    <p:sldId id="5424" r:id="rId5169"/>
    <p:sldId id="5425" r:id="rId5170"/>
    <p:sldId id="5426" r:id="rId5171"/>
    <p:sldId id="5427" r:id="rId5172"/>
    <p:sldId id="5428" r:id="rId5173"/>
    <p:sldId id="5429" r:id="rId5174"/>
    <p:sldId id="5430" r:id="rId5175"/>
    <p:sldId id="5431" r:id="rId5176"/>
    <p:sldId id="5432" r:id="rId5177"/>
    <p:sldId id="5433" r:id="rId5178"/>
    <p:sldId id="5434" r:id="rId5179"/>
    <p:sldId id="5435" r:id="rId5180"/>
    <p:sldId id="5436" r:id="rId5181"/>
    <p:sldId id="5437" r:id="rId5182"/>
    <p:sldId id="5438" r:id="rId5183"/>
    <p:sldId id="5439" r:id="rId5184"/>
    <p:sldId id="5440" r:id="rId5185"/>
    <p:sldId id="5441" r:id="rId5186"/>
    <p:sldId id="5442" r:id="rId5187"/>
    <p:sldId id="5443" r:id="rId5188"/>
    <p:sldId id="5444" r:id="rId5189"/>
    <p:sldId id="5445" r:id="rId5190"/>
    <p:sldId id="5446" r:id="rId5191"/>
    <p:sldId id="5447" r:id="rId5192"/>
    <p:sldId id="5448" r:id="rId5193"/>
    <p:sldId id="5449" r:id="rId5194"/>
    <p:sldId id="5450" r:id="rId5195"/>
    <p:sldId id="5451" r:id="rId5196"/>
    <p:sldId id="5452" r:id="rId5197"/>
    <p:sldId id="5453" r:id="rId5198"/>
    <p:sldId id="5454" r:id="rId5199"/>
    <p:sldId id="5455" r:id="rId5200"/>
    <p:sldId id="5456" r:id="rId5201"/>
    <p:sldId id="5457" r:id="rId5202"/>
    <p:sldId id="5458" r:id="rId5203"/>
    <p:sldId id="5459" r:id="rId5204"/>
    <p:sldId id="5460" r:id="rId5205"/>
    <p:sldId id="5461" r:id="rId5206"/>
    <p:sldId id="5462" r:id="rId5207"/>
    <p:sldId id="5463" r:id="rId5208"/>
    <p:sldId id="5464" r:id="rId5209"/>
    <p:sldId id="5465" r:id="rId5210"/>
    <p:sldId id="5466" r:id="rId5211"/>
    <p:sldId id="5467" r:id="rId5212"/>
    <p:sldId id="5468" r:id="rId5213"/>
    <p:sldId id="5469" r:id="rId5214"/>
    <p:sldId id="5470" r:id="rId5215"/>
    <p:sldId id="5471" r:id="rId5216"/>
    <p:sldId id="5472" r:id="rId5217"/>
    <p:sldId id="5473" r:id="rId5218"/>
    <p:sldId id="5474" r:id="rId5219"/>
    <p:sldId id="5475" r:id="rId5220"/>
    <p:sldId id="5476" r:id="rId5221"/>
    <p:sldId id="5477" r:id="rId5222"/>
    <p:sldId id="5478" r:id="rId5223"/>
    <p:sldId id="5479" r:id="rId5224"/>
    <p:sldId id="5480" r:id="rId5225"/>
    <p:sldId id="5481" r:id="rId5226"/>
    <p:sldId id="5482" r:id="rId5227"/>
    <p:sldId id="5483" r:id="rId5228"/>
    <p:sldId id="5484" r:id="rId5229"/>
    <p:sldId id="5485" r:id="rId5230"/>
    <p:sldId id="5486" r:id="rId5231"/>
    <p:sldId id="5487" r:id="rId5232"/>
    <p:sldId id="5488" r:id="rId5233"/>
    <p:sldId id="5489" r:id="rId5234"/>
    <p:sldId id="5490" r:id="rId5235"/>
    <p:sldId id="5491" r:id="rId5236"/>
    <p:sldId id="5492" r:id="rId5237"/>
    <p:sldId id="5493" r:id="rId5238"/>
    <p:sldId id="5494" r:id="rId5239"/>
    <p:sldId id="5495" r:id="rId5240"/>
    <p:sldId id="5496" r:id="rId5241"/>
    <p:sldId id="5497" r:id="rId5242"/>
    <p:sldId id="5498" r:id="rId5243"/>
    <p:sldId id="5499" r:id="rId5244"/>
    <p:sldId id="5500" r:id="rId5245"/>
    <p:sldId id="5501" r:id="rId5246"/>
    <p:sldId id="5502" r:id="rId5247"/>
    <p:sldId id="5503" r:id="rId5248"/>
    <p:sldId id="5504" r:id="rId5249"/>
    <p:sldId id="5505" r:id="rId5250"/>
    <p:sldId id="5506" r:id="rId5251"/>
    <p:sldId id="5507" r:id="rId5252"/>
    <p:sldId id="5508" r:id="rId5253"/>
    <p:sldId id="5509" r:id="rId5254"/>
    <p:sldId id="5510" r:id="rId5255"/>
    <p:sldId id="5511" r:id="rId5256"/>
    <p:sldId id="5512" r:id="rId5257"/>
    <p:sldId id="5513" r:id="rId5258"/>
    <p:sldId id="5514" r:id="rId5259"/>
    <p:sldId id="5515" r:id="rId5260"/>
    <p:sldId id="5516" r:id="rId5261"/>
    <p:sldId id="5517" r:id="rId5262"/>
    <p:sldId id="5518" r:id="rId5263"/>
    <p:sldId id="5519" r:id="rId5264"/>
    <p:sldId id="5520" r:id="rId5265"/>
    <p:sldId id="5521" r:id="rId5266"/>
    <p:sldId id="5522" r:id="rId5267"/>
    <p:sldId id="5523" r:id="rId5268"/>
    <p:sldId id="5524" r:id="rId5269"/>
    <p:sldId id="5525" r:id="rId5270"/>
    <p:sldId id="5526" r:id="rId5271"/>
    <p:sldId id="5527" r:id="rId5272"/>
    <p:sldId id="5528" r:id="rId5273"/>
    <p:sldId id="5529" r:id="rId5274"/>
    <p:sldId id="5530" r:id="rId5275"/>
    <p:sldId id="5531" r:id="rId5276"/>
    <p:sldId id="5532" r:id="rId5277"/>
    <p:sldId id="5533" r:id="rId5278"/>
    <p:sldId id="5534" r:id="rId5279"/>
    <p:sldId id="5535" r:id="rId5280"/>
    <p:sldId id="5536" r:id="rId5281"/>
    <p:sldId id="5537" r:id="rId5282"/>
    <p:sldId id="5538" r:id="rId5283"/>
    <p:sldId id="5539" r:id="rId5284"/>
    <p:sldId id="5540" r:id="rId5285"/>
    <p:sldId id="5541" r:id="rId5286"/>
    <p:sldId id="5542" r:id="rId5287"/>
    <p:sldId id="5543" r:id="rId5288"/>
    <p:sldId id="5544" r:id="rId5289"/>
    <p:sldId id="5545" r:id="rId5290"/>
    <p:sldId id="5546" r:id="rId5291"/>
    <p:sldId id="5547" r:id="rId5292"/>
    <p:sldId id="5548" r:id="rId5293"/>
    <p:sldId id="5549" r:id="rId5294"/>
    <p:sldId id="5550" r:id="rId5295"/>
    <p:sldId id="5551" r:id="rId5296"/>
    <p:sldId id="5552" r:id="rId5297"/>
    <p:sldId id="5553" r:id="rId5298"/>
    <p:sldId id="5554" r:id="rId5299"/>
    <p:sldId id="5555" r:id="rId5300"/>
    <p:sldId id="5556" r:id="rId5301"/>
    <p:sldId id="5557" r:id="rId5302"/>
    <p:sldId id="5558" r:id="rId5303"/>
    <p:sldId id="5559" r:id="rId5304"/>
    <p:sldId id="5560" r:id="rId5305"/>
    <p:sldId id="5561" r:id="rId5306"/>
    <p:sldId id="5562" r:id="rId5307"/>
    <p:sldId id="5563" r:id="rId5308"/>
    <p:sldId id="5564" r:id="rId5309"/>
    <p:sldId id="5565" r:id="rId5310"/>
    <p:sldId id="5566" r:id="rId5311"/>
    <p:sldId id="5567" r:id="rId5312"/>
    <p:sldId id="5568" r:id="rId5313"/>
    <p:sldId id="5569" r:id="rId5314"/>
    <p:sldId id="5570" r:id="rId5315"/>
    <p:sldId id="5571" r:id="rId5316"/>
    <p:sldId id="5572" r:id="rId5317"/>
    <p:sldId id="5573" r:id="rId5318"/>
    <p:sldId id="5574" r:id="rId5319"/>
    <p:sldId id="5575" r:id="rId5320"/>
    <p:sldId id="5576" r:id="rId5321"/>
    <p:sldId id="5577" r:id="rId5322"/>
    <p:sldId id="5578" r:id="rId5323"/>
    <p:sldId id="5579" r:id="rId5324"/>
    <p:sldId id="5580" r:id="rId5325"/>
    <p:sldId id="5581" r:id="rId5326"/>
    <p:sldId id="5582" r:id="rId5327"/>
    <p:sldId id="5583" r:id="rId5328"/>
    <p:sldId id="5584" r:id="rId5329"/>
    <p:sldId id="5585" r:id="rId5330"/>
    <p:sldId id="5586" r:id="rId5331"/>
    <p:sldId id="5587" r:id="rId5332"/>
    <p:sldId id="5588" r:id="rId5333"/>
    <p:sldId id="5589" r:id="rId5334"/>
    <p:sldId id="5590" r:id="rId5335"/>
    <p:sldId id="5591" r:id="rId5336"/>
    <p:sldId id="5592" r:id="rId5337"/>
    <p:sldId id="5593" r:id="rId5338"/>
    <p:sldId id="5594" r:id="rId5339"/>
    <p:sldId id="5595" r:id="rId5340"/>
    <p:sldId id="5596" r:id="rId5341"/>
    <p:sldId id="5597" r:id="rId5342"/>
    <p:sldId id="5598" r:id="rId5343"/>
    <p:sldId id="5599" r:id="rId5344"/>
    <p:sldId id="5600" r:id="rId5345"/>
    <p:sldId id="5601" r:id="rId53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2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827" Type="http://schemas.openxmlformats.org/officeDocument/2006/relationships/slide" Target="slides/slide1826.xml"/><Relationship Id="rId3182" Type="http://schemas.openxmlformats.org/officeDocument/2006/relationships/slide" Target="slides/slide3181.xml"/><Relationship Id="rId4026" Type="http://schemas.openxmlformats.org/officeDocument/2006/relationships/slide" Target="slides/slide4025.xml"/><Relationship Id="rId4233" Type="http://schemas.openxmlformats.org/officeDocument/2006/relationships/slide" Target="slides/slide4232.xml"/><Relationship Id="rId4440" Type="http://schemas.openxmlformats.org/officeDocument/2006/relationships/slide" Target="slides/slide4439.xml"/><Relationship Id="rId3042" Type="http://schemas.openxmlformats.org/officeDocument/2006/relationships/slide" Target="slides/slide3041.xml"/><Relationship Id="rId3999" Type="http://schemas.openxmlformats.org/officeDocument/2006/relationships/slide" Target="slides/slide3998.xml"/><Relationship Id="rId4300" Type="http://schemas.openxmlformats.org/officeDocument/2006/relationships/slide" Target="slides/slide4299.xml"/><Relationship Id="rId170" Type="http://schemas.openxmlformats.org/officeDocument/2006/relationships/slide" Target="slides/slide169.xml"/><Relationship Id="rId3859" Type="http://schemas.openxmlformats.org/officeDocument/2006/relationships/slide" Target="slides/slide3858.xml"/><Relationship Id="rId5074" Type="http://schemas.openxmlformats.org/officeDocument/2006/relationships/slide" Target="slides/slide5073.xml"/><Relationship Id="rId5281" Type="http://schemas.openxmlformats.org/officeDocument/2006/relationships/slide" Target="slides/slide5280.xml"/><Relationship Id="rId987" Type="http://schemas.openxmlformats.org/officeDocument/2006/relationships/slide" Target="slides/slide986.xml"/><Relationship Id="rId2668" Type="http://schemas.openxmlformats.org/officeDocument/2006/relationships/slide" Target="slides/slide2667.xml"/><Relationship Id="rId2875" Type="http://schemas.openxmlformats.org/officeDocument/2006/relationships/slide" Target="slides/slide2874.xml"/><Relationship Id="rId3719" Type="http://schemas.openxmlformats.org/officeDocument/2006/relationships/slide" Target="slides/slide3718.xml"/><Relationship Id="rId3926" Type="http://schemas.openxmlformats.org/officeDocument/2006/relationships/slide" Target="slides/slide3925.xml"/><Relationship Id="rId4090" Type="http://schemas.openxmlformats.org/officeDocument/2006/relationships/slide" Target="slides/slide4089.xml"/><Relationship Id="rId847" Type="http://schemas.openxmlformats.org/officeDocument/2006/relationships/slide" Target="slides/slide846.xml"/><Relationship Id="rId1477" Type="http://schemas.openxmlformats.org/officeDocument/2006/relationships/slide" Target="slides/slide1476.xml"/><Relationship Id="rId1684" Type="http://schemas.openxmlformats.org/officeDocument/2006/relationships/slide" Target="slides/slide1683.xml"/><Relationship Id="rId1891" Type="http://schemas.openxmlformats.org/officeDocument/2006/relationships/slide" Target="slides/slide1890.xml"/><Relationship Id="rId2528" Type="http://schemas.openxmlformats.org/officeDocument/2006/relationships/slide" Target="slides/slide2527.xml"/><Relationship Id="rId2735" Type="http://schemas.openxmlformats.org/officeDocument/2006/relationships/slide" Target="slides/slide2734.xml"/><Relationship Id="rId2942" Type="http://schemas.openxmlformats.org/officeDocument/2006/relationships/slide" Target="slides/slide2941.xml"/><Relationship Id="rId5141" Type="http://schemas.openxmlformats.org/officeDocument/2006/relationships/slide" Target="slides/slide5140.xml"/><Relationship Id="rId707" Type="http://schemas.openxmlformats.org/officeDocument/2006/relationships/slide" Target="slides/slide706.xml"/><Relationship Id="rId914" Type="http://schemas.openxmlformats.org/officeDocument/2006/relationships/slide" Target="slides/slide913.xml"/><Relationship Id="rId1337" Type="http://schemas.openxmlformats.org/officeDocument/2006/relationships/slide" Target="slides/slide1336.xml"/><Relationship Id="rId1544" Type="http://schemas.openxmlformats.org/officeDocument/2006/relationships/slide" Target="slides/slide1543.xml"/><Relationship Id="rId1751" Type="http://schemas.openxmlformats.org/officeDocument/2006/relationships/slide" Target="slides/slide1750.xml"/><Relationship Id="rId2802" Type="http://schemas.openxmlformats.org/officeDocument/2006/relationships/slide" Target="slides/slide2801.xml"/><Relationship Id="rId5001" Type="http://schemas.openxmlformats.org/officeDocument/2006/relationships/slide" Target="slides/slide5000.xml"/><Relationship Id="rId43" Type="http://schemas.openxmlformats.org/officeDocument/2006/relationships/slide" Target="slides/slide42.xml"/><Relationship Id="rId1404" Type="http://schemas.openxmlformats.org/officeDocument/2006/relationships/slide" Target="slides/slide1403.xml"/><Relationship Id="rId1611" Type="http://schemas.openxmlformats.org/officeDocument/2006/relationships/slide" Target="slides/slide1610.xml"/><Relationship Id="rId4767" Type="http://schemas.openxmlformats.org/officeDocument/2006/relationships/slide" Target="slides/slide4766.xml"/><Relationship Id="rId3369" Type="http://schemas.openxmlformats.org/officeDocument/2006/relationships/slide" Target="slides/slide3368.xml"/><Relationship Id="rId3576" Type="http://schemas.openxmlformats.org/officeDocument/2006/relationships/slide" Target="slides/slide3575.xml"/><Relationship Id="rId4627" Type="http://schemas.openxmlformats.org/officeDocument/2006/relationships/slide" Target="slides/slide4626.xml"/><Relationship Id="rId4974" Type="http://schemas.openxmlformats.org/officeDocument/2006/relationships/slide" Target="slides/slide4973.xml"/><Relationship Id="rId497" Type="http://schemas.openxmlformats.org/officeDocument/2006/relationships/slide" Target="slides/slide496.xml"/><Relationship Id="rId2178" Type="http://schemas.openxmlformats.org/officeDocument/2006/relationships/slide" Target="slides/slide2177.xml"/><Relationship Id="rId2385" Type="http://schemas.openxmlformats.org/officeDocument/2006/relationships/slide" Target="slides/slide2384.xml"/><Relationship Id="rId3229" Type="http://schemas.openxmlformats.org/officeDocument/2006/relationships/slide" Target="slides/slide3228.xml"/><Relationship Id="rId3783" Type="http://schemas.openxmlformats.org/officeDocument/2006/relationships/slide" Target="slides/slide3782.xml"/><Relationship Id="rId3990" Type="http://schemas.openxmlformats.org/officeDocument/2006/relationships/slide" Target="slides/slide3989.xml"/><Relationship Id="rId4834" Type="http://schemas.openxmlformats.org/officeDocument/2006/relationships/slide" Target="slides/slide4833.xml"/><Relationship Id="rId357" Type="http://schemas.openxmlformats.org/officeDocument/2006/relationships/slide" Target="slides/slide356.xml"/><Relationship Id="rId1194" Type="http://schemas.openxmlformats.org/officeDocument/2006/relationships/slide" Target="slides/slide1193.xml"/><Relationship Id="rId2038" Type="http://schemas.openxmlformats.org/officeDocument/2006/relationships/slide" Target="slides/slide2037.xml"/><Relationship Id="rId2592" Type="http://schemas.openxmlformats.org/officeDocument/2006/relationships/slide" Target="slides/slide2591.xml"/><Relationship Id="rId3436" Type="http://schemas.openxmlformats.org/officeDocument/2006/relationships/slide" Target="slides/slide3435.xml"/><Relationship Id="rId3643" Type="http://schemas.openxmlformats.org/officeDocument/2006/relationships/slide" Target="slides/slide3642.xml"/><Relationship Id="rId3850" Type="http://schemas.openxmlformats.org/officeDocument/2006/relationships/slide" Target="slides/slide3849.xml"/><Relationship Id="rId4901" Type="http://schemas.openxmlformats.org/officeDocument/2006/relationships/slide" Target="slides/slide4900.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2245" Type="http://schemas.openxmlformats.org/officeDocument/2006/relationships/slide" Target="slides/slide2244.xml"/><Relationship Id="rId2452" Type="http://schemas.openxmlformats.org/officeDocument/2006/relationships/slide" Target="slides/slide2451.xml"/><Relationship Id="rId3503" Type="http://schemas.openxmlformats.org/officeDocument/2006/relationships/slide" Target="slides/slide3502.xml"/><Relationship Id="rId3710" Type="http://schemas.openxmlformats.org/officeDocument/2006/relationships/slide" Target="slides/slide3709.xml"/><Relationship Id="rId424" Type="http://schemas.openxmlformats.org/officeDocument/2006/relationships/slide" Target="slides/slide423.xml"/><Relationship Id="rId631" Type="http://schemas.openxmlformats.org/officeDocument/2006/relationships/slide" Target="slides/slide630.xml"/><Relationship Id="rId1054" Type="http://schemas.openxmlformats.org/officeDocument/2006/relationships/slide" Target="slides/slide1053.xml"/><Relationship Id="rId1261" Type="http://schemas.openxmlformats.org/officeDocument/2006/relationships/slide" Target="slides/slide1260.xml"/><Relationship Id="rId2105" Type="http://schemas.openxmlformats.org/officeDocument/2006/relationships/slide" Target="slides/slide2104.xml"/><Relationship Id="rId2312" Type="http://schemas.openxmlformats.org/officeDocument/2006/relationships/slide" Target="slides/slide2311.xml"/><Relationship Id="rId1121" Type="http://schemas.openxmlformats.org/officeDocument/2006/relationships/slide" Target="slides/slide1120.xml"/><Relationship Id="rId4277" Type="http://schemas.openxmlformats.org/officeDocument/2006/relationships/slide" Target="slides/slide4276.xml"/><Relationship Id="rId4484" Type="http://schemas.openxmlformats.org/officeDocument/2006/relationships/slide" Target="slides/slide4483.xml"/><Relationship Id="rId4691" Type="http://schemas.openxmlformats.org/officeDocument/2006/relationships/slide" Target="slides/slide4690.xml"/><Relationship Id="rId5328" Type="http://schemas.openxmlformats.org/officeDocument/2006/relationships/slide" Target="slides/slide5327.xml"/><Relationship Id="rId3086" Type="http://schemas.openxmlformats.org/officeDocument/2006/relationships/slide" Target="slides/slide3085.xml"/><Relationship Id="rId3293" Type="http://schemas.openxmlformats.org/officeDocument/2006/relationships/slide" Target="slides/slide3292.xml"/><Relationship Id="rId4137" Type="http://schemas.openxmlformats.org/officeDocument/2006/relationships/slide" Target="slides/slide4136.xml"/><Relationship Id="rId4344" Type="http://schemas.openxmlformats.org/officeDocument/2006/relationships/slide" Target="slides/slide4343.xml"/><Relationship Id="rId4551" Type="http://schemas.openxmlformats.org/officeDocument/2006/relationships/slide" Target="slides/slide4550.xml"/><Relationship Id="rId1938" Type="http://schemas.openxmlformats.org/officeDocument/2006/relationships/slide" Target="slides/slide1937.xml"/><Relationship Id="rId3153" Type="http://schemas.openxmlformats.org/officeDocument/2006/relationships/slide" Target="slides/slide3152.xml"/><Relationship Id="rId3360" Type="http://schemas.openxmlformats.org/officeDocument/2006/relationships/slide" Target="slides/slide3359.xml"/><Relationship Id="rId4204" Type="http://schemas.openxmlformats.org/officeDocument/2006/relationships/slide" Target="slides/slide4203.xml"/><Relationship Id="rId281" Type="http://schemas.openxmlformats.org/officeDocument/2006/relationships/slide" Target="slides/slide280.xml"/><Relationship Id="rId3013" Type="http://schemas.openxmlformats.org/officeDocument/2006/relationships/slide" Target="slides/slide3012.xml"/><Relationship Id="rId4411" Type="http://schemas.openxmlformats.org/officeDocument/2006/relationships/slide" Target="slides/slide4410.xml"/><Relationship Id="rId141" Type="http://schemas.openxmlformats.org/officeDocument/2006/relationships/slide" Target="slides/slide140.xml"/><Relationship Id="rId3220" Type="http://schemas.openxmlformats.org/officeDocument/2006/relationships/slide" Target="slides/slide3219.xml"/><Relationship Id="rId7" Type="http://schemas.openxmlformats.org/officeDocument/2006/relationships/slide" Target="slides/slide6.xml"/><Relationship Id="rId2779" Type="http://schemas.openxmlformats.org/officeDocument/2006/relationships/slide" Target="slides/slide2778.xml"/><Relationship Id="rId2986" Type="http://schemas.openxmlformats.org/officeDocument/2006/relationships/slide" Target="slides/slide2985.xml"/><Relationship Id="rId5185" Type="http://schemas.openxmlformats.org/officeDocument/2006/relationships/slide" Target="slides/slide5184.xml"/><Relationship Id="rId958" Type="http://schemas.openxmlformats.org/officeDocument/2006/relationships/slide" Target="slides/slide957.xml"/><Relationship Id="rId1588" Type="http://schemas.openxmlformats.org/officeDocument/2006/relationships/slide" Target="slides/slide1587.xml"/><Relationship Id="rId1795" Type="http://schemas.openxmlformats.org/officeDocument/2006/relationships/slide" Target="slides/slide1794.xml"/><Relationship Id="rId2639" Type="http://schemas.openxmlformats.org/officeDocument/2006/relationships/slide" Target="slides/slide2638.xml"/><Relationship Id="rId2846" Type="http://schemas.openxmlformats.org/officeDocument/2006/relationships/slide" Target="slides/slide2845.xml"/><Relationship Id="rId5045" Type="http://schemas.openxmlformats.org/officeDocument/2006/relationships/slide" Target="slides/slide5044.xml"/><Relationship Id="rId5252" Type="http://schemas.openxmlformats.org/officeDocument/2006/relationships/slide" Target="slides/slide5251.xml"/><Relationship Id="rId87" Type="http://schemas.openxmlformats.org/officeDocument/2006/relationships/slide" Target="slides/slide86.xml"/><Relationship Id="rId818" Type="http://schemas.openxmlformats.org/officeDocument/2006/relationships/slide" Target="slides/slide817.xml"/><Relationship Id="rId1448" Type="http://schemas.openxmlformats.org/officeDocument/2006/relationships/slide" Target="slides/slide1447.xml"/><Relationship Id="rId1655" Type="http://schemas.openxmlformats.org/officeDocument/2006/relationships/slide" Target="slides/slide1654.xml"/><Relationship Id="rId2706" Type="http://schemas.openxmlformats.org/officeDocument/2006/relationships/slide" Target="slides/slide2705.xml"/><Relationship Id="rId4061" Type="http://schemas.openxmlformats.org/officeDocument/2006/relationships/slide" Target="slides/slide4060.xml"/><Relationship Id="rId5112" Type="http://schemas.openxmlformats.org/officeDocument/2006/relationships/slide" Target="slides/slide5111.xml"/><Relationship Id="rId1308" Type="http://schemas.openxmlformats.org/officeDocument/2006/relationships/slide" Target="slides/slide1307.xml"/><Relationship Id="rId1862" Type="http://schemas.openxmlformats.org/officeDocument/2006/relationships/slide" Target="slides/slide1861.xml"/><Relationship Id="rId2913" Type="http://schemas.openxmlformats.org/officeDocument/2006/relationships/slide" Target="slides/slide2912.xml"/><Relationship Id="rId1515" Type="http://schemas.openxmlformats.org/officeDocument/2006/relationships/slide" Target="slides/slide1514.xml"/><Relationship Id="rId1722" Type="http://schemas.openxmlformats.org/officeDocument/2006/relationships/slide" Target="slides/slide1721.xml"/><Relationship Id="rId4878" Type="http://schemas.openxmlformats.org/officeDocument/2006/relationships/slide" Target="slides/slide4877.xml"/><Relationship Id="rId14" Type="http://schemas.openxmlformats.org/officeDocument/2006/relationships/slide" Target="slides/slide13.xml"/><Relationship Id="rId3687" Type="http://schemas.openxmlformats.org/officeDocument/2006/relationships/slide" Target="slides/slide3686.xml"/><Relationship Id="rId3894" Type="http://schemas.openxmlformats.org/officeDocument/2006/relationships/slide" Target="slides/slide3893.xml"/><Relationship Id="rId4738" Type="http://schemas.openxmlformats.org/officeDocument/2006/relationships/slide" Target="slides/slide4737.xml"/><Relationship Id="rId4945" Type="http://schemas.openxmlformats.org/officeDocument/2006/relationships/slide" Target="slides/slide4944.xml"/><Relationship Id="rId2289" Type="http://schemas.openxmlformats.org/officeDocument/2006/relationships/slide" Target="slides/slide2288.xml"/><Relationship Id="rId2496" Type="http://schemas.openxmlformats.org/officeDocument/2006/relationships/slide" Target="slides/slide2495.xml"/><Relationship Id="rId3547" Type="http://schemas.openxmlformats.org/officeDocument/2006/relationships/slide" Target="slides/slide3546.xml"/><Relationship Id="rId3754" Type="http://schemas.openxmlformats.org/officeDocument/2006/relationships/slide" Target="slides/slide3753.xml"/><Relationship Id="rId3961" Type="http://schemas.openxmlformats.org/officeDocument/2006/relationships/slide" Target="slides/slide3960.xml"/><Relationship Id="rId4805" Type="http://schemas.openxmlformats.org/officeDocument/2006/relationships/slide" Target="slides/slide4804.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1098" Type="http://schemas.openxmlformats.org/officeDocument/2006/relationships/slide" Target="slides/slide1097.xml"/><Relationship Id="rId2149" Type="http://schemas.openxmlformats.org/officeDocument/2006/relationships/slide" Target="slides/slide2148.xml"/><Relationship Id="rId2356" Type="http://schemas.openxmlformats.org/officeDocument/2006/relationships/slide" Target="slides/slide2355.xml"/><Relationship Id="rId2563" Type="http://schemas.openxmlformats.org/officeDocument/2006/relationships/slide" Target="slides/slide2562.xml"/><Relationship Id="rId2770" Type="http://schemas.openxmlformats.org/officeDocument/2006/relationships/slide" Target="slides/slide2769.xml"/><Relationship Id="rId3407" Type="http://schemas.openxmlformats.org/officeDocument/2006/relationships/slide" Target="slides/slide3406.xml"/><Relationship Id="rId3614" Type="http://schemas.openxmlformats.org/officeDocument/2006/relationships/slide" Target="slides/slide3613.xml"/><Relationship Id="rId3821" Type="http://schemas.openxmlformats.org/officeDocument/2006/relationships/slide" Target="slides/slide3820.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165" Type="http://schemas.openxmlformats.org/officeDocument/2006/relationships/slide" Target="slides/slide1164.xml"/><Relationship Id="rId1372" Type="http://schemas.openxmlformats.org/officeDocument/2006/relationships/slide" Target="slides/slide1371.xml"/><Relationship Id="rId2009" Type="http://schemas.openxmlformats.org/officeDocument/2006/relationships/slide" Target="slides/slide2008.xml"/><Relationship Id="rId2216" Type="http://schemas.openxmlformats.org/officeDocument/2006/relationships/slide" Target="slides/slide2215.xml"/><Relationship Id="rId2423" Type="http://schemas.openxmlformats.org/officeDocument/2006/relationships/slide" Target="slides/slide2422.xml"/><Relationship Id="rId2630" Type="http://schemas.openxmlformats.org/officeDocument/2006/relationships/slide" Target="slides/slide2629.xml"/><Relationship Id="rId602" Type="http://schemas.openxmlformats.org/officeDocument/2006/relationships/slide" Target="slides/slide601.xml"/><Relationship Id="rId1025" Type="http://schemas.openxmlformats.org/officeDocument/2006/relationships/slide" Target="slides/slide1024.xml"/><Relationship Id="rId1232" Type="http://schemas.openxmlformats.org/officeDocument/2006/relationships/slide" Target="slides/slide1231.xml"/><Relationship Id="rId4388" Type="http://schemas.openxmlformats.org/officeDocument/2006/relationships/slide" Target="slides/slide4387.xml"/><Relationship Id="rId4595" Type="http://schemas.openxmlformats.org/officeDocument/2006/relationships/slide" Target="slides/slide4594.xml"/><Relationship Id="rId3197" Type="http://schemas.openxmlformats.org/officeDocument/2006/relationships/slide" Target="slides/slide3196.xml"/><Relationship Id="rId4248" Type="http://schemas.openxmlformats.org/officeDocument/2006/relationships/slide" Target="slides/slide4247.xml"/><Relationship Id="rId3057" Type="http://schemas.openxmlformats.org/officeDocument/2006/relationships/slide" Target="slides/slide3056.xml"/><Relationship Id="rId4108" Type="http://schemas.openxmlformats.org/officeDocument/2006/relationships/slide" Target="slides/slide4107.xml"/><Relationship Id="rId4455" Type="http://schemas.openxmlformats.org/officeDocument/2006/relationships/slide" Target="slides/slide4454.xml"/><Relationship Id="rId4662" Type="http://schemas.openxmlformats.org/officeDocument/2006/relationships/slide" Target="slides/slide4661.xml"/><Relationship Id="rId185" Type="http://schemas.openxmlformats.org/officeDocument/2006/relationships/slide" Target="slides/slide184.xml"/><Relationship Id="rId1909" Type="http://schemas.openxmlformats.org/officeDocument/2006/relationships/slide" Target="slides/slide1908.xml"/><Relationship Id="rId3264" Type="http://schemas.openxmlformats.org/officeDocument/2006/relationships/slide" Target="slides/slide3263.xml"/><Relationship Id="rId3471" Type="http://schemas.openxmlformats.org/officeDocument/2006/relationships/slide" Target="slides/slide3470.xml"/><Relationship Id="rId4315" Type="http://schemas.openxmlformats.org/officeDocument/2006/relationships/slide" Target="slides/slide4314.xml"/><Relationship Id="rId4522" Type="http://schemas.openxmlformats.org/officeDocument/2006/relationships/slide" Target="slides/slide4521.xml"/><Relationship Id="rId392" Type="http://schemas.openxmlformats.org/officeDocument/2006/relationships/slide" Target="slides/slide391.xml"/><Relationship Id="rId2073" Type="http://schemas.openxmlformats.org/officeDocument/2006/relationships/slide" Target="slides/slide2072.xml"/><Relationship Id="rId2280" Type="http://schemas.openxmlformats.org/officeDocument/2006/relationships/slide" Target="slides/slide2279.xml"/><Relationship Id="rId3124" Type="http://schemas.openxmlformats.org/officeDocument/2006/relationships/slide" Target="slides/slide3123.xml"/><Relationship Id="rId3331" Type="http://schemas.openxmlformats.org/officeDocument/2006/relationships/slide" Target="slides/slide3330.xml"/><Relationship Id="rId252" Type="http://schemas.openxmlformats.org/officeDocument/2006/relationships/slide" Target="slides/slide251.xml"/><Relationship Id="rId2140" Type="http://schemas.openxmlformats.org/officeDocument/2006/relationships/slide" Target="slides/slide2139.xml"/><Relationship Id="rId5089" Type="http://schemas.openxmlformats.org/officeDocument/2006/relationships/slide" Target="slides/slide5088.xml"/><Relationship Id="rId5296" Type="http://schemas.openxmlformats.org/officeDocument/2006/relationships/slide" Target="slides/slide5295.xml"/><Relationship Id="rId112" Type="http://schemas.openxmlformats.org/officeDocument/2006/relationships/slide" Target="slides/slide111.xml"/><Relationship Id="rId1699" Type="http://schemas.openxmlformats.org/officeDocument/2006/relationships/slide" Target="slides/slide1698.xml"/><Relationship Id="rId2000" Type="http://schemas.openxmlformats.org/officeDocument/2006/relationships/slide" Target="slides/slide1999.xml"/><Relationship Id="rId5156" Type="http://schemas.openxmlformats.org/officeDocument/2006/relationships/slide" Target="slides/slide5155.xml"/><Relationship Id="rId2957" Type="http://schemas.openxmlformats.org/officeDocument/2006/relationships/slide" Target="slides/slide2956.xml"/><Relationship Id="rId4172" Type="http://schemas.openxmlformats.org/officeDocument/2006/relationships/slide" Target="slides/slide4171.xml"/><Relationship Id="rId5016" Type="http://schemas.openxmlformats.org/officeDocument/2006/relationships/slide" Target="slides/slide5015.xml"/><Relationship Id="rId5223" Type="http://schemas.openxmlformats.org/officeDocument/2006/relationships/slide" Target="slides/slide5222.xml"/><Relationship Id="rId929" Type="http://schemas.openxmlformats.org/officeDocument/2006/relationships/slide" Target="slides/slide928.xml"/><Relationship Id="rId1559" Type="http://schemas.openxmlformats.org/officeDocument/2006/relationships/slide" Target="slides/slide1558.xml"/><Relationship Id="rId1766" Type="http://schemas.openxmlformats.org/officeDocument/2006/relationships/slide" Target="slides/slide1765.xml"/><Relationship Id="rId1973" Type="http://schemas.openxmlformats.org/officeDocument/2006/relationships/slide" Target="slides/slide1972.xml"/><Relationship Id="rId2817" Type="http://schemas.openxmlformats.org/officeDocument/2006/relationships/slide" Target="slides/slide2816.xml"/><Relationship Id="rId4032" Type="http://schemas.openxmlformats.org/officeDocument/2006/relationships/slide" Target="slides/slide4031.xml"/><Relationship Id="rId58" Type="http://schemas.openxmlformats.org/officeDocument/2006/relationships/slide" Target="slides/slide57.xml"/><Relationship Id="rId1419" Type="http://schemas.openxmlformats.org/officeDocument/2006/relationships/slide" Target="slides/slide1418.xml"/><Relationship Id="rId1626" Type="http://schemas.openxmlformats.org/officeDocument/2006/relationships/slide" Target="slides/slide1625.xml"/><Relationship Id="rId1833" Type="http://schemas.openxmlformats.org/officeDocument/2006/relationships/slide" Target="slides/slide1832.xml"/><Relationship Id="rId4989" Type="http://schemas.openxmlformats.org/officeDocument/2006/relationships/slide" Target="slides/slide4988.xml"/><Relationship Id="rId1900" Type="http://schemas.openxmlformats.org/officeDocument/2006/relationships/slide" Target="slides/slide1899.xml"/><Relationship Id="rId3798" Type="http://schemas.openxmlformats.org/officeDocument/2006/relationships/slide" Target="slides/slide3797.xml"/><Relationship Id="rId4849" Type="http://schemas.openxmlformats.org/officeDocument/2006/relationships/slide" Target="slides/slide4848.xml"/><Relationship Id="rId3658" Type="http://schemas.openxmlformats.org/officeDocument/2006/relationships/slide" Target="slides/slide3657.xml"/><Relationship Id="rId3865" Type="http://schemas.openxmlformats.org/officeDocument/2006/relationships/slide" Target="slides/slide3864.xml"/><Relationship Id="rId4709" Type="http://schemas.openxmlformats.org/officeDocument/2006/relationships/slide" Target="slides/slide4708.xml"/><Relationship Id="rId4916" Type="http://schemas.openxmlformats.org/officeDocument/2006/relationships/slide" Target="slides/slide4915.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2467" Type="http://schemas.openxmlformats.org/officeDocument/2006/relationships/slide" Target="slides/slide2466.xml"/><Relationship Id="rId2674" Type="http://schemas.openxmlformats.org/officeDocument/2006/relationships/slide" Target="slides/slide2673.xml"/><Relationship Id="rId3518" Type="http://schemas.openxmlformats.org/officeDocument/2006/relationships/slide" Target="slides/slide3517.xml"/><Relationship Id="rId5080" Type="http://schemas.openxmlformats.org/officeDocument/2006/relationships/slide" Target="slides/slide5079.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1276" Type="http://schemas.openxmlformats.org/officeDocument/2006/relationships/slide" Target="slides/slide1275.xml"/><Relationship Id="rId1483" Type="http://schemas.openxmlformats.org/officeDocument/2006/relationships/slide" Target="slides/slide1482.xml"/><Relationship Id="rId2327" Type="http://schemas.openxmlformats.org/officeDocument/2006/relationships/slide" Target="slides/slide2326.xml"/><Relationship Id="rId2881" Type="http://schemas.openxmlformats.org/officeDocument/2006/relationships/slide" Target="slides/slide2880.xml"/><Relationship Id="rId3725" Type="http://schemas.openxmlformats.org/officeDocument/2006/relationships/slide" Target="slides/slide3724.xml"/><Relationship Id="rId3932" Type="http://schemas.openxmlformats.org/officeDocument/2006/relationships/slide" Target="slides/slide3931.xml"/><Relationship Id="rId506" Type="http://schemas.openxmlformats.org/officeDocument/2006/relationships/slide" Target="slides/slide505.xml"/><Relationship Id="rId853" Type="http://schemas.openxmlformats.org/officeDocument/2006/relationships/slide" Target="slides/slide852.xml"/><Relationship Id="rId1136" Type="http://schemas.openxmlformats.org/officeDocument/2006/relationships/slide" Target="slides/slide1135.xml"/><Relationship Id="rId1690" Type="http://schemas.openxmlformats.org/officeDocument/2006/relationships/slide" Target="slides/slide1689.xml"/><Relationship Id="rId2534" Type="http://schemas.openxmlformats.org/officeDocument/2006/relationships/slide" Target="slides/slide2533.xml"/><Relationship Id="rId2741" Type="http://schemas.openxmlformats.org/officeDocument/2006/relationships/slide" Target="slides/slide2740.xml"/><Relationship Id="rId713" Type="http://schemas.openxmlformats.org/officeDocument/2006/relationships/slide" Target="slides/slide712.xml"/><Relationship Id="rId920" Type="http://schemas.openxmlformats.org/officeDocument/2006/relationships/slide" Target="slides/slide919.xml"/><Relationship Id="rId1343" Type="http://schemas.openxmlformats.org/officeDocument/2006/relationships/slide" Target="slides/slide1342.xml"/><Relationship Id="rId1550" Type="http://schemas.openxmlformats.org/officeDocument/2006/relationships/slide" Target="slides/slide1549.xml"/><Relationship Id="rId2601" Type="http://schemas.openxmlformats.org/officeDocument/2006/relationships/slide" Target="slides/slide2600.xml"/><Relationship Id="rId4499" Type="http://schemas.openxmlformats.org/officeDocument/2006/relationships/slide" Target="slides/slide4498.xml"/><Relationship Id="rId1203" Type="http://schemas.openxmlformats.org/officeDocument/2006/relationships/slide" Target="slides/slide1202.xml"/><Relationship Id="rId1410" Type="http://schemas.openxmlformats.org/officeDocument/2006/relationships/slide" Target="slides/slide1409.xml"/><Relationship Id="rId4359" Type="http://schemas.openxmlformats.org/officeDocument/2006/relationships/slide" Target="slides/slide4358.xml"/><Relationship Id="rId4566" Type="http://schemas.openxmlformats.org/officeDocument/2006/relationships/slide" Target="slides/slide4565.xml"/><Relationship Id="rId4773" Type="http://schemas.openxmlformats.org/officeDocument/2006/relationships/slide" Target="slides/slide4772.xml"/><Relationship Id="rId4980" Type="http://schemas.openxmlformats.org/officeDocument/2006/relationships/slide" Target="slides/slide4979.xml"/><Relationship Id="rId3168" Type="http://schemas.openxmlformats.org/officeDocument/2006/relationships/slide" Target="slides/slide3167.xml"/><Relationship Id="rId3375" Type="http://schemas.openxmlformats.org/officeDocument/2006/relationships/slide" Target="slides/slide3374.xml"/><Relationship Id="rId3582" Type="http://schemas.openxmlformats.org/officeDocument/2006/relationships/slide" Target="slides/slide3581.xml"/><Relationship Id="rId4219" Type="http://schemas.openxmlformats.org/officeDocument/2006/relationships/slide" Target="slides/slide4218.xml"/><Relationship Id="rId4426" Type="http://schemas.openxmlformats.org/officeDocument/2006/relationships/slide" Target="slides/slide4425.xml"/><Relationship Id="rId4633" Type="http://schemas.openxmlformats.org/officeDocument/2006/relationships/slide" Target="slides/slide4632.xml"/><Relationship Id="rId4840" Type="http://schemas.openxmlformats.org/officeDocument/2006/relationships/slide" Target="slides/slide4839.xml"/><Relationship Id="rId296" Type="http://schemas.openxmlformats.org/officeDocument/2006/relationships/slide" Target="slides/slide295.xml"/><Relationship Id="rId2184" Type="http://schemas.openxmlformats.org/officeDocument/2006/relationships/slide" Target="slides/slide2183.xml"/><Relationship Id="rId2391" Type="http://schemas.openxmlformats.org/officeDocument/2006/relationships/slide" Target="slides/slide2390.xml"/><Relationship Id="rId3028" Type="http://schemas.openxmlformats.org/officeDocument/2006/relationships/slide" Target="slides/slide3027.xml"/><Relationship Id="rId3235" Type="http://schemas.openxmlformats.org/officeDocument/2006/relationships/slide" Target="slides/slide3234.xml"/><Relationship Id="rId3442" Type="http://schemas.openxmlformats.org/officeDocument/2006/relationships/slide" Target="slides/slide3441.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044" Type="http://schemas.openxmlformats.org/officeDocument/2006/relationships/slide" Target="slides/slide2043.xml"/><Relationship Id="rId2251" Type="http://schemas.openxmlformats.org/officeDocument/2006/relationships/slide" Target="slides/slide2250.xml"/><Relationship Id="rId3302" Type="http://schemas.openxmlformats.org/officeDocument/2006/relationships/slide" Target="slides/slide3301.xml"/><Relationship Id="rId4700" Type="http://schemas.openxmlformats.org/officeDocument/2006/relationships/slide" Target="slides/slide4699.xml"/><Relationship Id="rId223" Type="http://schemas.openxmlformats.org/officeDocument/2006/relationships/slide" Target="slides/slide222.xml"/><Relationship Id="rId430" Type="http://schemas.openxmlformats.org/officeDocument/2006/relationships/slide" Target="slides/slide429.xml"/><Relationship Id="rId1060" Type="http://schemas.openxmlformats.org/officeDocument/2006/relationships/slide" Target="slides/slide1059.xml"/><Relationship Id="rId2111" Type="http://schemas.openxmlformats.org/officeDocument/2006/relationships/slide" Target="slides/slide2110.xml"/><Relationship Id="rId5267" Type="http://schemas.openxmlformats.org/officeDocument/2006/relationships/slide" Target="slides/slide5266.xml"/><Relationship Id="rId4076" Type="http://schemas.openxmlformats.org/officeDocument/2006/relationships/slide" Target="slides/slide4075.xml"/><Relationship Id="rId1877" Type="http://schemas.openxmlformats.org/officeDocument/2006/relationships/slide" Target="slides/slide1876.xml"/><Relationship Id="rId2928" Type="http://schemas.openxmlformats.org/officeDocument/2006/relationships/slide" Target="slides/slide2927.xml"/><Relationship Id="rId4283" Type="http://schemas.openxmlformats.org/officeDocument/2006/relationships/slide" Target="slides/slide4282.xml"/><Relationship Id="rId4490" Type="http://schemas.openxmlformats.org/officeDocument/2006/relationships/slide" Target="slides/slide4489.xml"/><Relationship Id="rId5127" Type="http://schemas.openxmlformats.org/officeDocument/2006/relationships/slide" Target="slides/slide5126.xml"/><Relationship Id="rId5334" Type="http://schemas.openxmlformats.org/officeDocument/2006/relationships/slide" Target="slides/slide5333.xml"/><Relationship Id="rId1737" Type="http://schemas.openxmlformats.org/officeDocument/2006/relationships/slide" Target="slides/slide1736.xml"/><Relationship Id="rId1944" Type="http://schemas.openxmlformats.org/officeDocument/2006/relationships/slide" Target="slides/slide1943.xml"/><Relationship Id="rId3092" Type="http://schemas.openxmlformats.org/officeDocument/2006/relationships/slide" Target="slides/slide3091.xml"/><Relationship Id="rId4143" Type="http://schemas.openxmlformats.org/officeDocument/2006/relationships/slide" Target="slides/slide4142.xml"/><Relationship Id="rId4350" Type="http://schemas.openxmlformats.org/officeDocument/2006/relationships/slide" Target="slides/slide4349.xml"/><Relationship Id="rId29" Type="http://schemas.openxmlformats.org/officeDocument/2006/relationships/slide" Target="slides/slide28.xml"/><Relationship Id="rId4003" Type="http://schemas.openxmlformats.org/officeDocument/2006/relationships/slide" Target="slides/slide4002.xml"/><Relationship Id="rId4210" Type="http://schemas.openxmlformats.org/officeDocument/2006/relationships/slide" Target="slides/slide4209.xml"/><Relationship Id="rId1804" Type="http://schemas.openxmlformats.org/officeDocument/2006/relationships/slide" Target="slides/slide1803.xml"/><Relationship Id="rId3769" Type="http://schemas.openxmlformats.org/officeDocument/2006/relationships/slide" Target="slides/slide3768.xml"/><Relationship Id="rId3976" Type="http://schemas.openxmlformats.org/officeDocument/2006/relationships/slide" Target="slides/slide3975.xml"/><Relationship Id="rId5191" Type="http://schemas.openxmlformats.org/officeDocument/2006/relationships/slide" Target="slides/slide5190.xml"/><Relationship Id="rId897" Type="http://schemas.openxmlformats.org/officeDocument/2006/relationships/slide" Target="slides/slide896.xml"/><Relationship Id="rId2578" Type="http://schemas.openxmlformats.org/officeDocument/2006/relationships/slide" Target="slides/slide2577.xml"/><Relationship Id="rId2785" Type="http://schemas.openxmlformats.org/officeDocument/2006/relationships/slide" Target="slides/slide2784.xml"/><Relationship Id="rId2992" Type="http://schemas.openxmlformats.org/officeDocument/2006/relationships/slide" Target="slides/slide2991.xml"/><Relationship Id="rId3629" Type="http://schemas.openxmlformats.org/officeDocument/2006/relationships/slide" Target="slides/slide3628.xml"/><Relationship Id="rId3836" Type="http://schemas.openxmlformats.org/officeDocument/2006/relationships/slide" Target="slides/slide3835.xml"/><Relationship Id="rId5051" Type="http://schemas.openxmlformats.org/officeDocument/2006/relationships/slide" Target="slides/slide5050.xml"/><Relationship Id="rId757" Type="http://schemas.openxmlformats.org/officeDocument/2006/relationships/slide" Target="slides/slide756.xml"/><Relationship Id="rId964" Type="http://schemas.openxmlformats.org/officeDocument/2006/relationships/slide" Target="slides/slide963.xml"/><Relationship Id="rId1387" Type="http://schemas.openxmlformats.org/officeDocument/2006/relationships/slide" Target="slides/slide1386.xml"/><Relationship Id="rId1594" Type="http://schemas.openxmlformats.org/officeDocument/2006/relationships/slide" Target="slides/slide1593.xml"/><Relationship Id="rId2438" Type="http://schemas.openxmlformats.org/officeDocument/2006/relationships/slide" Target="slides/slide2437.xml"/><Relationship Id="rId2645" Type="http://schemas.openxmlformats.org/officeDocument/2006/relationships/slide" Target="slides/slide2644.xml"/><Relationship Id="rId2852" Type="http://schemas.openxmlformats.org/officeDocument/2006/relationships/slide" Target="slides/slide2851.xml"/><Relationship Id="rId3903" Type="http://schemas.openxmlformats.org/officeDocument/2006/relationships/slide" Target="slides/slide3902.xml"/><Relationship Id="rId93" Type="http://schemas.openxmlformats.org/officeDocument/2006/relationships/slide" Target="slides/slide92.xml"/><Relationship Id="rId617" Type="http://schemas.openxmlformats.org/officeDocument/2006/relationships/slide" Target="slides/slide616.xml"/><Relationship Id="rId824" Type="http://schemas.openxmlformats.org/officeDocument/2006/relationships/slide" Target="slides/slide823.xml"/><Relationship Id="rId1247" Type="http://schemas.openxmlformats.org/officeDocument/2006/relationships/slide" Target="slides/slide1246.xml"/><Relationship Id="rId1454" Type="http://schemas.openxmlformats.org/officeDocument/2006/relationships/slide" Target="slides/slide1453.xml"/><Relationship Id="rId1661" Type="http://schemas.openxmlformats.org/officeDocument/2006/relationships/slide" Target="slides/slide1660.xml"/><Relationship Id="rId2505" Type="http://schemas.openxmlformats.org/officeDocument/2006/relationships/slide" Target="slides/slide2504.xml"/><Relationship Id="rId2712" Type="http://schemas.openxmlformats.org/officeDocument/2006/relationships/slide" Target="slides/slide2711.xml"/><Relationship Id="rId1107" Type="http://schemas.openxmlformats.org/officeDocument/2006/relationships/slide" Target="slides/slide1106.xml"/><Relationship Id="rId1314" Type="http://schemas.openxmlformats.org/officeDocument/2006/relationships/slide" Target="slides/slide1313.xml"/><Relationship Id="rId1521" Type="http://schemas.openxmlformats.org/officeDocument/2006/relationships/slide" Target="slides/slide1520.xml"/><Relationship Id="rId4677" Type="http://schemas.openxmlformats.org/officeDocument/2006/relationships/slide" Target="slides/slide4676.xml"/><Relationship Id="rId4884" Type="http://schemas.openxmlformats.org/officeDocument/2006/relationships/slide" Target="slides/slide4883.xml"/><Relationship Id="rId3279" Type="http://schemas.openxmlformats.org/officeDocument/2006/relationships/slide" Target="slides/slide3278.xml"/><Relationship Id="rId3486" Type="http://schemas.openxmlformats.org/officeDocument/2006/relationships/slide" Target="slides/slide3485.xml"/><Relationship Id="rId3693" Type="http://schemas.openxmlformats.org/officeDocument/2006/relationships/slide" Target="slides/slide3692.xml"/><Relationship Id="rId4537" Type="http://schemas.openxmlformats.org/officeDocument/2006/relationships/slide" Target="slides/slide4536.xml"/><Relationship Id="rId20" Type="http://schemas.openxmlformats.org/officeDocument/2006/relationships/slide" Target="slides/slide19.xml"/><Relationship Id="rId2088" Type="http://schemas.openxmlformats.org/officeDocument/2006/relationships/slide" Target="slides/slide2087.xml"/><Relationship Id="rId2295" Type="http://schemas.openxmlformats.org/officeDocument/2006/relationships/slide" Target="slides/slide2294.xml"/><Relationship Id="rId3139" Type="http://schemas.openxmlformats.org/officeDocument/2006/relationships/slide" Target="slides/slide3138.xml"/><Relationship Id="rId3346" Type="http://schemas.openxmlformats.org/officeDocument/2006/relationships/slide" Target="slides/slide3345.xml"/><Relationship Id="rId4744" Type="http://schemas.openxmlformats.org/officeDocument/2006/relationships/slide" Target="slides/slide4743.xml"/><Relationship Id="rId4951" Type="http://schemas.openxmlformats.org/officeDocument/2006/relationships/slide" Target="slides/slide4950.xml"/><Relationship Id="rId267" Type="http://schemas.openxmlformats.org/officeDocument/2006/relationships/slide" Target="slides/slide266.xml"/><Relationship Id="rId474" Type="http://schemas.openxmlformats.org/officeDocument/2006/relationships/slide" Target="slides/slide473.xml"/><Relationship Id="rId2155" Type="http://schemas.openxmlformats.org/officeDocument/2006/relationships/slide" Target="slides/slide2154.xml"/><Relationship Id="rId3553" Type="http://schemas.openxmlformats.org/officeDocument/2006/relationships/slide" Target="slides/slide3552.xml"/><Relationship Id="rId3760" Type="http://schemas.openxmlformats.org/officeDocument/2006/relationships/slide" Target="slides/slide3759.xml"/><Relationship Id="rId4604" Type="http://schemas.openxmlformats.org/officeDocument/2006/relationships/slide" Target="slides/slide4603.xml"/><Relationship Id="rId4811" Type="http://schemas.openxmlformats.org/officeDocument/2006/relationships/slide" Target="slides/slide4810.xml"/><Relationship Id="rId127" Type="http://schemas.openxmlformats.org/officeDocument/2006/relationships/slide" Target="slides/slide126.xml"/><Relationship Id="rId681" Type="http://schemas.openxmlformats.org/officeDocument/2006/relationships/slide" Target="slides/slide680.xml"/><Relationship Id="rId2362" Type="http://schemas.openxmlformats.org/officeDocument/2006/relationships/slide" Target="slides/slide2361.xml"/><Relationship Id="rId3206" Type="http://schemas.openxmlformats.org/officeDocument/2006/relationships/slide" Target="slides/slide3205.xml"/><Relationship Id="rId3413" Type="http://schemas.openxmlformats.org/officeDocument/2006/relationships/slide" Target="slides/slide3412.xml"/><Relationship Id="rId3620" Type="http://schemas.openxmlformats.org/officeDocument/2006/relationships/slide" Target="slides/slide3619.xml"/><Relationship Id="rId334" Type="http://schemas.openxmlformats.org/officeDocument/2006/relationships/slide" Target="slides/slide333.xml"/><Relationship Id="rId541" Type="http://schemas.openxmlformats.org/officeDocument/2006/relationships/slide" Target="slides/slide540.xml"/><Relationship Id="rId1171" Type="http://schemas.openxmlformats.org/officeDocument/2006/relationships/slide" Target="slides/slide1170.xml"/><Relationship Id="rId2015" Type="http://schemas.openxmlformats.org/officeDocument/2006/relationships/slide" Target="slides/slide2014.xml"/><Relationship Id="rId2222" Type="http://schemas.openxmlformats.org/officeDocument/2006/relationships/slide" Target="slides/slide2221.xml"/><Relationship Id="rId401" Type="http://schemas.openxmlformats.org/officeDocument/2006/relationships/slide" Target="slides/slide400.xml"/><Relationship Id="rId1031" Type="http://schemas.openxmlformats.org/officeDocument/2006/relationships/slide" Target="slides/slide1030.xml"/><Relationship Id="rId1988" Type="http://schemas.openxmlformats.org/officeDocument/2006/relationships/slide" Target="slides/slide1987.xml"/><Relationship Id="rId4187" Type="http://schemas.openxmlformats.org/officeDocument/2006/relationships/slide" Target="slides/slide4186.xml"/><Relationship Id="rId4394" Type="http://schemas.openxmlformats.org/officeDocument/2006/relationships/slide" Target="slides/slide4393.xml"/><Relationship Id="rId5238" Type="http://schemas.openxmlformats.org/officeDocument/2006/relationships/slide" Target="slides/slide5237.xml"/><Relationship Id="rId4047" Type="http://schemas.openxmlformats.org/officeDocument/2006/relationships/slide" Target="slides/slide4046.xml"/><Relationship Id="rId4254" Type="http://schemas.openxmlformats.org/officeDocument/2006/relationships/slide" Target="slides/slide4253.xml"/><Relationship Id="rId4461" Type="http://schemas.openxmlformats.org/officeDocument/2006/relationships/slide" Target="slides/slide4460.xml"/><Relationship Id="rId5305" Type="http://schemas.openxmlformats.org/officeDocument/2006/relationships/slide" Target="slides/slide5304.xml"/><Relationship Id="rId1848" Type="http://schemas.openxmlformats.org/officeDocument/2006/relationships/slide" Target="slides/slide1847.xml"/><Relationship Id="rId3063" Type="http://schemas.openxmlformats.org/officeDocument/2006/relationships/slide" Target="slides/slide3062.xml"/><Relationship Id="rId3270" Type="http://schemas.openxmlformats.org/officeDocument/2006/relationships/slide" Target="slides/slide3269.xml"/><Relationship Id="rId4114" Type="http://schemas.openxmlformats.org/officeDocument/2006/relationships/slide" Target="slides/slide4113.xml"/><Relationship Id="rId4321" Type="http://schemas.openxmlformats.org/officeDocument/2006/relationships/slide" Target="slides/slide4320.xml"/><Relationship Id="rId191" Type="http://schemas.openxmlformats.org/officeDocument/2006/relationships/slide" Target="slides/slide190.xml"/><Relationship Id="rId1708" Type="http://schemas.openxmlformats.org/officeDocument/2006/relationships/slide" Target="slides/slide1707.xml"/><Relationship Id="rId1915" Type="http://schemas.openxmlformats.org/officeDocument/2006/relationships/slide" Target="slides/slide1914.xml"/><Relationship Id="rId3130" Type="http://schemas.openxmlformats.org/officeDocument/2006/relationships/slide" Target="slides/slide3129.xml"/><Relationship Id="rId5095" Type="http://schemas.openxmlformats.org/officeDocument/2006/relationships/slide" Target="slides/slide5094.xml"/><Relationship Id="rId2689" Type="http://schemas.openxmlformats.org/officeDocument/2006/relationships/slide" Target="slides/slide2688.xml"/><Relationship Id="rId2896" Type="http://schemas.openxmlformats.org/officeDocument/2006/relationships/slide" Target="slides/slide2895.xml"/><Relationship Id="rId3947" Type="http://schemas.openxmlformats.org/officeDocument/2006/relationships/slide" Target="slides/slide3946.xml"/><Relationship Id="rId868" Type="http://schemas.openxmlformats.org/officeDocument/2006/relationships/slide" Target="slides/slide867.xml"/><Relationship Id="rId1498" Type="http://schemas.openxmlformats.org/officeDocument/2006/relationships/slide" Target="slides/slide1497.xml"/><Relationship Id="rId2549" Type="http://schemas.openxmlformats.org/officeDocument/2006/relationships/slide" Target="slides/slide2548.xml"/><Relationship Id="rId2756" Type="http://schemas.openxmlformats.org/officeDocument/2006/relationships/slide" Target="slides/slide2755.xml"/><Relationship Id="rId2963" Type="http://schemas.openxmlformats.org/officeDocument/2006/relationships/slide" Target="slides/slide2962.xml"/><Relationship Id="rId3807" Type="http://schemas.openxmlformats.org/officeDocument/2006/relationships/slide" Target="slides/slide3806.xml"/><Relationship Id="rId5162" Type="http://schemas.openxmlformats.org/officeDocument/2006/relationships/slide" Target="slides/slide5161.xml"/><Relationship Id="rId728" Type="http://schemas.openxmlformats.org/officeDocument/2006/relationships/slide" Target="slides/slide727.xml"/><Relationship Id="rId935" Type="http://schemas.openxmlformats.org/officeDocument/2006/relationships/slide" Target="slides/slide934.xml"/><Relationship Id="rId1358" Type="http://schemas.openxmlformats.org/officeDocument/2006/relationships/slide" Target="slides/slide1357.xml"/><Relationship Id="rId1565" Type="http://schemas.openxmlformats.org/officeDocument/2006/relationships/slide" Target="slides/slide1564.xml"/><Relationship Id="rId1772" Type="http://schemas.openxmlformats.org/officeDocument/2006/relationships/slide" Target="slides/slide1771.xml"/><Relationship Id="rId2409" Type="http://schemas.openxmlformats.org/officeDocument/2006/relationships/slide" Target="slides/slide2408.xml"/><Relationship Id="rId2616" Type="http://schemas.openxmlformats.org/officeDocument/2006/relationships/slide" Target="slides/slide2615.xml"/><Relationship Id="rId5022" Type="http://schemas.openxmlformats.org/officeDocument/2006/relationships/slide" Target="slides/slide5021.xml"/><Relationship Id="rId64" Type="http://schemas.openxmlformats.org/officeDocument/2006/relationships/slide" Target="slides/slide63.xml"/><Relationship Id="rId1218" Type="http://schemas.openxmlformats.org/officeDocument/2006/relationships/slide" Target="slides/slide1217.xml"/><Relationship Id="rId1425" Type="http://schemas.openxmlformats.org/officeDocument/2006/relationships/slide" Target="slides/slide1424.xml"/><Relationship Id="rId2823" Type="http://schemas.openxmlformats.org/officeDocument/2006/relationships/slide" Target="slides/slide2822.xml"/><Relationship Id="rId1632" Type="http://schemas.openxmlformats.org/officeDocument/2006/relationships/slide" Target="slides/slide1631.xml"/><Relationship Id="rId4788" Type="http://schemas.openxmlformats.org/officeDocument/2006/relationships/slide" Target="slides/slide4787.xml"/><Relationship Id="rId4995" Type="http://schemas.openxmlformats.org/officeDocument/2006/relationships/slide" Target="slides/slide4994.xml"/><Relationship Id="rId2199" Type="http://schemas.openxmlformats.org/officeDocument/2006/relationships/slide" Target="slides/slide2198.xml"/><Relationship Id="rId3597" Type="http://schemas.openxmlformats.org/officeDocument/2006/relationships/slide" Target="slides/slide3596.xml"/><Relationship Id="rId4648" Type="http://schemas.openxmlformats.org/officeDocument/2006/relationships/slide" Target="slides/slide4647.xml"/><Relationship Id="rId4855" Type="http://schemas.openxmlformats.org/officeDocument/2006/relationships/slide" Target="slides/slide4854.xml"/><Relationship Id="rId3457" Type="http://schemas.openxmlformats.org/officeDocument/2006/relationships/slide" Target="slides/slide3456.xml"/><Relationship Id="rId3664" Type="http://schemas.openxmlformats.org/officeDocument/2006/relationships/slide" Target="slides/slide3663.xml"/><Relationship Id="rId3871" Type="http://schemas.openxmlformats.org/officeDocument/2006/relationships/slide" Target="slides/slide3870.xml"/><Relationship Id="rId4508" Type="http://schemas.openxmlformats.org/officeDocument/2006/relationships/slide" Target="slides/slide4507.xml"/><Relationship Id="rId4715" Type="http://schemas.openxmlformats.org/officeDocument/2006/relationships/slide" Target="slides/slide4714.xml"/><Relationship Id="rId4922" Type="http://schemas.openxmlformats.org/officeDocument/2006/relationships/slide" Target="slides/slide4921.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2059" Type="http://schemas.openxmlformats.org/officeDocument/2006/relationships/slide" Target="slides/slide2058.xml"/><Relationship Id="rId2266" Type="http://schemas.openxmlformats.org/officeDocument/2006/relationships/slide" Target="slides/slide2265.xml"/><Relationship Id="rId2473" Type="http://schemas.openxmlformats.org/officeDocument/2006/relationships/slide" Target="slides/slide2472.xml"/><Relationship Id="rId2680" Type="http://schemas.openxmlformats.org/officeDocument/2006/relationships/slide" Target="slides/slide2679.xml"/><Relationship Id="rId3317" Type="http://schemas.openxmlformats.org/officeDocument/2006/relationships/slide" Target="slides/slide3316.xml"/><Relationship Id="rId3524" Type="http://schemas.openxmlformats.org/officeDocument/2006/relationships/slide" Target="slides/slide3523.xml"/><Relationship Id="rId3731" Type="http://schemas.openxmlformats.org/officeDocument/2006/relationships/slide" Target="slides/slide3730.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1075" Type="http://schemas.openxmlformats.org/officeDocument/2006/relationships/slide" Target="slides/slide1074.xml"/><Relationship Id="rId1282" Type="http://schemas.openxmlformats.org/officeDocument/2006/relationships/slide" Target="slides/slide1281.xml"/><Relationship Id="rId2126" Type="http://schemas.openxmlformats.org/officeDocument/2006/relationships/slide" Target="slides/slide2125.xml"/><Relationship Id="rId2333" Type="http://schemas.openxmlformats.org/officeDocument/2006/relationships/slide" Target="slides/slide2332.xml"/><Relationship Id="rId2540" Type="http://schemas.openxmlformats.org/officeDocument/2006/relationships/slide" Target="slides/slide2539.xml"/><Relationship Id="rId305" Type="http://schemas.openxmlformats.org/officeDocument/2006/relationships/slide" Target="slides/slide304.xml"/><Relationship Id="rId512" Type="http://schemas.openxmlformats.org/officeDocument/2006/relationships/slide" Target="slides/slide511.xml"/><Relationship Id="rId1142" Type="http://schemas.openxmlformats.org/officeDocument/2006/relationships/slide" Target="slides/slide1141.xml"/><Relationship Id="rId2400" Type="http://schemas.openxmlformats.org/officeDocument/2006/relationships/slide" Target="slides/slide2399.xml"/><Relationship Id="rId4298" Type="http://schemas.openxmlformats.org/officeDocument/2006/relationships/slide" Target="slides/slide4297.xml"/><Relationship Id="rId5349" Type="http://schemas.openxmlformats.org/officeDocument/2006/relationships/theme" Target="theme/theme1.xml"/><Relationship Id="rId1002" Type="http://schemas.openxmlformats.org/officeDocument/2006/relationships/slide" Target="slides/slide1001.xml"/><Relationship Id="rId4158" Type="http://schemas.openxmlformats.org/officeDocument/2006/relationships/slide" Target="slides/slide4157.xml"/><Relationship Id="rId4365" Type="http://schemas.openxmlformats.org/officeDocument/2006/relationships/slide" Target="slides/slide4364.xml"/><Relationship Id="rId5209" Type="http://schemas.openxmlformats.org/officeDocument/2006/relationships/slide" Target="slides/slide5208.xml"/><Relationship Id="rId1959" Type="http://schemas.openxmlformats.org/officeDocument/2006/relationships/slide" Target="slides/slide1958.xml"/><Relationship Id="rId3174" Type="http://schemas.openxmlformats.org/officeDocument/2006/relationships/slide" Target="slides/slide3173.xml"/><Relationship Id="rId4018" Type="http://schemas.openxmlformats.org/officeDocument/2006/relationships/slide" Target="slides/slide4017.xml"/><Relationship Id="rId4572" Type="http://schemas.openxmlformats.org/officeDocument/2006/relationships/slide" Target="slides/slide4571.xml"/><Relationship Id="rId1819" Type="http://schemas.openxmlformats.org/officeDocument/2006/relationships/slide" Target="slides/slide1818.xml"/><Relationship Id="rId3381" Type="http://schemas.openxmlformats.org/officeDocument/2006/relationships/slide" Target="slides/slide3380.xml"/><Relationship Id="rId4225" Type="http://schemas.openxmlformats.org/officeDocument/2006/relationships/slide" Target="slides/slide4224.xml"/><Relationship Id="rId4432" Type="http://schemas.openxmlformats.org/officeDocument/2006/relationships/slide" Target="slides/slide4431.xml"/><Relationship Id="rId2190" Type="http://schemas.openxmlformats.org/officeDocument/2006/relationships/slide" Target="slides/slide2189.xml"/><Relationship Id="rId3034" Type="http://schemas.openxmlformats.org/officeDocument/2006/relationships/slide" Target="slides/slide3033.xml"/><Relationship Id="rId3241" Type="http://schemas.openxmlformats.org/officeDocument/2006/relationships/slide" Target="slides/slide3240.xml"/><Relationship Id="rId162" Type="http://schemas.openxmlformats.org/officeDocument/2006/relationships/slide" Target="slides/slide161.xml"/><Relationship Id="rId2050" Type="http://schemas.openxmlformats.org/officeDocument/2006/relationships/slide" Target="slides/slide2049.xml"/><Relationship Id="rId3101" Type="http://schemas.openxmlformats.org/officeDocument/2006/relationships/slide" Target="slides/slide3100.xml"/><Relationship Id="rId979" Type="http://schemas.openxmlformats.org/officeDocument/2006/relationships/slide" Target="slides/slide978.xml"/><Relationship Id="rId5066" Type="http://schemas.openxmlformats.org/officeDocument/2006/relationships/slide" Target="slides/slide5065.xml"/><Relationship Id="rId5273" Type="http://schemas.openxmlformats.org/officeDocument/2006/relationships/slide" Target="slides/slide5272.xml"/><Relationship Id="rId839" Type="http://schemas.openxmlformats.org/officeDocument/2006/relationships/slide" Target="slides/slide838.xml"/><Relationship Id="rId1469" Type="http://schemas.openxmlformats.org/officeDocument/2006/relationships/slide" Target="slides/slide1468.xml"/><Relationship Id="rId2867" Type="http://schemas.openxmlformats.org/officeDocument/2006/relationships/slide" Target="slides/slide2866.xml"/><Relationship Id="rId3918" Type="http://schemas.openxmlformats.org/officeDocument/2006/relationships/slide" Target="slides/slide3917.xml"/><Relationship Id="rId4082" Type="http://schemas.openxmlformats.org/officeDocument/2006/relationships/slide" Target="slides/slide4081.xml"/><Relationship Id="rId5133" Type="http://schemas.openxmlformats.org/officeDocument/2006/relationships/slide" Target="slides/slide5132.xml"/><Relationship Id="rId5340" Type="http://schemas.openxmlformats.org/officeDocument/2006/relationships/slide" Target="slides/slide5339.xml"/><Relationship Id="rId1676" Type="http://schemas.openxmlformats.org/officeDocument/2006/relationships/slide" Target="slides/slide1675.xml"/><Relationship Id="rId1883" Type="http://schemas.openxmlformats.org/officeDocument/2006/relationships/slide" Target="slides/slide1882.xml"/><Relationship Id="rId2727" Type="http://schemas.openxmlformats.org/officeDocument/2006/relationships/slide" Target="slides/slide2726.xml"/><Relationship Id="rId2934" Type="http://schemas.openxmlformats.org/officeDocument/2006/relationships/slide" Target="slides/slide2933.xml"/><Relationship Id="rId906" Type="http://schemas.openxmlformats.org/officeDocument/2006/relationships/slide" Target="slides/slide905.xml"/><Relationship Id="rId1329" Type="http://schemas.openxmlformats.org/officeDocument/2006/relationships/slide" Target="slides/slide1328.xml"/><Relationship Id="rId1536" Type="http://schemas.openxmlformats.org/officeDocument/2006/relationships/slide" Target="slides/slide1535.xml"/><Relationship Id="rId1743" Type="http://schemas.openxmlformats.org/officeDocument/2006/relationships/slide" Target="slides/slide1742.xml"/><Relationship Id="rId1950" Type="http://schemas.openxmlformats.org/officeDocument/2006/relationships/slide" Target="slides/slide1949.xml"/><Relationship Id="rId4899" Type="http://schemas.openxmlformats.org/officeDocument/2006/relationships/slide" Target="slides/slide4898.xml"/><Relationship Id="rId5200" Type="http://schemas.openxmlformats.org/officeDocument/2006/relationships/slide" Target="slides/slide5199.xml"/><Relationship Id="rId35" Type="http://schemas.openxmlformats.org/officeDocument/2006/relationships/slide" Target="slides/slide34.xml"/><Relationship Id="rId1603" Type="http://schemas.openxmlformats.org/officeDocument/2006/relationships/slide" Target="slides/slide1602.xml"/><Relationship Id="rId1810" Type="http://schemas.openxmlformats.org/officeDocument/2006/relationships/slide" Target="slides/slide1809.xml"/><Relationship Id="rId4759" Type="http://schemas.openxmlformats.org/officeDocument/2006/relationships/slide" Target="slides/slide4758.xml"/><Relationship Id="rId4966" Type="http://schemas.openxmlformats.org/officeDocument/2006/relationships/slide" Target="slides/slide4965.xml"/><Relationship Id="rId3568" Type="http://schemas.openxmlformats.org/officeDocument/2006/relationships/slide" Target="slides/slide3567.xml"/><Relationship Id="rId3775" Type="http://schemas.openxmlformats.org/officeDocument/2006/relationships/slide" Target="slides/slide3774.xml"/><Relationship Id="rId3982" Type="http://schemas.openxmlformats.org/officeDocument/2006/relationships/slide" Target="slides/slide3981.xml"/><Relationship Id="rId4619" Type="http://schemas.openxmlformats.org/officeDocument/2006/relationships/slide" Target="slides/slide4618.xml"/><Relationship Id="rId4826" Type="http://schemas.openxmlformats.org/officeDocument/2006/relationships/slide" Target="slides/slide4825.xml"/><Relationship Id="rId489" Type="http://schemas.openxmlformats.org/officeDocument/2006/relationships/slide" Target="slides/slide488.xml"/><Relationship Id="rId696" Type="http://schemas.openxmlformats.org/officeDocument/2006/relationships/slide" Target="slides/slide695.xml"/><Relationship Id="rId2377" Type="http://schemas.openxmlformats.org/officeDocument/2006/relationships/slide" Target="slides/slide2376.xml"/><Relationship Id="rId2584" Type="http://schemas.openxmlformats.org/officeDocument/2006/relationships/slide" Target="slides/slide2583.xml"/><Relationship Id="rId2791" Type="http://schemas.openxmlformats.org/officeDocument/2006/relationships/slide" Target="slides/slide2790.xml"/><Relationship Id="rId3428" Type="http://schemas.openxmlformats.org/officeDocument/2006/relationships/slide" Target="slides/slide3427.xml"/><Relationship Id="rId3635" Type="http://schemas.openxmlformats.org/officeDocument/2006/relationships/slide" Target="slides/slide3634.xml"/><Relationship Id="rId349" Type="http://schemas.openxmlformats.org/officeDocument/2006/relationships/slide" Target="slides/slide348.xml"/><Relationship Id="rId556" Type="http://schemas.openxmlformats.org/officeDocument/2006/relationships/slide" Target="slides/slide555.xml"/><Relationship Id="rId763" Type="http://schemas.openxmlformats.org/officeDocument/2006/relationships/slide" Target="slides/slide762.xml"/><Relationship Id="rId1186" Type="http://schemas.openxmlformats.org/officeDocument/2006/relationships/slide" Target="slides/slide1185.xml"/><Relationship Id="rId1393" Type="http://schemas.openxmlformats.org/officeDocument/2006/relationships/slide" Target="slides/slide1392.xml"/><Relationship Id="rId2237" Type="http://schemas.openxmlformats.org/officeDocument/2006/relationships/slide" Target="slides/slide2236.xml"/><Relationship Id="rId2444" Type="http://schemas.openxmlformats.org/officeDocument/2006/relationships/slide" Target="slides/slide2443.xml"/><Relationship Id="rId3842" Type="http://schemas.openxmlformats.org/officeDocument/2006/relationships/slide" Target="slides/slide3841.xml"/><Relationship Id="rId209" Type="http://schemas.openxmlformats.org/officeDocument/2006/relationships/slide" Target="slides/slide208.xml"/><Relationship Id="rId416" Type="http://schemas.openxmlformats.org/officeDocument/2006/relationships/slide" Target="slides/slide415.xml"/><Relationship Id="rId970" Type="http://schemas.openxmlformats.org/officeDocument/2006/relationships/slide" Target="slides/slide969.xml"/><Relationship Id="rId1046" Type="http://schemas.openxmlformats.org/officeDocument/2006/relationships/slide" Target="slides/slide1045.xml"/><Relationship Id="rId1253" Type="http://schemas.openxmlformats.org/officeDocument/2006/relationships/slide" Target="slides/slide1252.xml"/><Relationship Id="rId2651" Type="http://schemas.openxmlformats.org/officeDocument/2006/relationships/slide" Target="slides/slide2650.xml"/><Relationship Id="rId3702" Type="http://schemas.openxmlformats.org/officeDocument/2006/relationships/slide" Target="slides/slide3701.xml"/><Relationship Id="rId623" Type="http://schemas.openxmlformats.org/officeDocument/2006/relationships/slide" Target="slides/slide622.xml"/><Relationship Id="rId830" Type="http://schemas.openxmlformats.org/officeDocument/2006/relationships/slide" Target="slides/slide829.xml"/><Relationship Id="rId1460" Type="http://schemas.openxmlformats.org/officeDocument/2006/relationships/slide" Target="slides/slide1459.xml"/><Relationship Id="rId2304" Type="http://schemas.openxmlformats.org/officeDocument/2006/relationships/slide" Target="slides/slide2303.xml"/><Relationship Id="rId2511" Type="http://schemas.openxmlformats.org/officeDocument/2006/relationships/slide" Target="slides/slide2510.xml"/><Relationship Id="rId1113" Type="http://schemas.openxmlformats.org/officeDocument/2006/relationships/slide" Target="slides/slide1112.xml"/><Relationship Id="rId1320" Type="http://schemas.openxmlformats.org/officeDocument/2006/relationships/slide" Target="slides/slide1319.xml"/><Relationship Id="rId4269" Type="http://schemas.openxmlformats.org/officeDocument/2006/relationships/slide" Target="slides/slide4268.xml"/><Relationship Id="rId4476" Type="http://schemas.openxmlformats.org/officeDocument/2006/relationships/slide" Target="slides/slide4475.xml"/><Relationship Id="rId4683" Type="http://schemas.openxmlformats.org/officeDocument/2006/relationships/slide" Target="slides/slide4682.xml"/><Relationship Id="rId4890" Type="http://schemas.openxmlformats.org/officeDocument/2006/relationships/slide" Target="slides/slide4889.xml"/><Relationship Id="rId3078" Type="http://schemas.openxmlformats.org/officeDocument/2006/relationships/slide" Target="slides/slide3077.xml"/><Relationship Id="rId3285" Type="http://schemas.openxmlformats.org/officeDocument/2006/relationships/slide" Target="slides/slide3284.xml"/><Relationship Id="rId3492" Type="http://schemas.openxmlformats.org/officeDocument/2006/relationships/slide" Target="slides/slide3491.xml"/><Relationship Id="rId4129" Type="http://schemas.openxmlformats.org/officeDocument/2006/relationships/slide" Target="slides/slide4128.xml"/><Relationship Id="rId4336" Type="http://schemas.openxmlformats.org/officeDocument/2006/relationships/slide" Target="slides/slide4335.xml"/><Relationship Id="rId4543" Type="http://schemas.openxmlformats.org/officeDocument/2006/relationships/slide" Target="slides/slide4542.xml"/><Relationship Id="rId4750" Type="http://schemas.openxmlformats.org/officeDocument/2006/relationships/slide" Target="slides/slide4749.xml"/><Relationship Id="rId2094" Type="http://schemas.openxmlformats.org/officeDocument/2006/relationships/slide" Target="slides/slide2093.xml"/><Relationship Id="rId3145" Type="http://schemas.openxmlformats.org/officeDocument/2006/relationships/slide" Target="slides/slide3144.xml"/><Relationship Id="rId3352" Type="http://schemas.openxmlformats.org/officeDocument/2006/relationships/slide" Target="slides/slide3351.xml"/><Relationship Id="rId4403" Type="http://schemas.openxmlformats.org/officeDocument/2006/relationships/slide" Target="slides/slide4402.xml"/><Relationship Id="rId4610" Type="http://schemas.openxmlformats.org/officeDocument/2006/relationships/slide" Target="slides/slide4609.xml"/><Relationship Id="rId273" Type="http://schemas.openxmlformats.org/officeDocument/2006/relationships/slide" Target="slides/slide272.xml"/><Relationship Id="rId480" Type="http://schemas.openxmlformats.org/officeDocument/2006/relationships/slide" Target="slides/slide479.xml"/><Relationship Id="rId2161" Type="http://schemas.openxmlformats.org/officeDocument/2006/relationships/slide" Target="slides/slide2160.xml"/><Relationship Id="rId3005" Type="http://schemas.openxmlformats.org/officeDocument/2006/relationships/slide" Target="slides/slide3004.xml"/><Relationship Id="rId3212" Type="http://schemas.openxmlformats.org/officeDocument/2006/relationships/slide" Target="slides/slide3211.xml"/><Relationship Id="rId133" Type="http://schemas.openxmlformats.org/officeDocument/2006/relationships/slide" Target="slides/slide132.xml"/><Relationship Id="rId340" Type="http://schemas.openxmlformats.org/officeDocument/2006/relationships/slide" Target="slides/slide339.xml"/><Relationship Id="rId2021" Type="http://schemas.openxmlformats.org/officeDocument/2006/relationships/slide" Target="slides/slide2020.xml"/><Relationship Id="rId5177" Type="http://schemas.openxmlformats.org/officeDocument/2006/relationships/slide" Target="slides/slide5176.xml"/><Relationship Id="rId200" Type="http://schemas.openxmlformats.org/officeDocument/2006/relationships/slide" Target="slides/slide199.xml"/><Relationship Id="rId2978" Type="http://schemas.openxmlformats.org/officeDocument/2006/relationships/slide" Target="slides/slide2977.xml"/><Relationship Id="rId4193" Type="http://schemas.openxmlformats.org/officeDocument/2006/relationships/slide" Target="slides/slide4192.xml"/><Relationship Id="rId5037" Type="http://schemas.openxmlformats.org/officeDocument/2006/relationships/slide" Target="slides/slide5036.xml"/><Relationship Id="rId1787" Type="http://schemas.openxmlformats.org/officeDocument/2006/relationships/slide" Target="slides/slide1786.xml"/><Relationship Id="rId1994" Type="http://schemas.openxmlformats.org/officeDocument/2006/relationships/slide" Target="slides/slide1993.xml"/><Relationship Id="rId2838" Type="http://schemas.openxmlformats.org/officeDocument/2006/relationships/slide" Target="slides/slide2837.xml"/><Relationship Id="rId5244" Type="http://schemas.openxmlformats.org/officeDocument/2006/relationships/slide" Target="slides/slide5243.xml"/><Relationship Id="rId79" Type="http://schemas.openxmlformats.org/officeDocument/2006/relationships/slide" Target="slides/slide78.xml"/><Relationship Id="rId1647" Type="http://schemas.openxmlformats.org/officeDocument/2006/relationships/slide" Target="slides/slide1646.xml"/><Relationship Id="rId1854" Type="http://schemas.openxmlformats.org/officeDocument/2006/relationships/slide" Target="slides/slide1853.xml"/><Relationship Id="rId2905" Type="http://schemas.openxmlformats.org/officeDocument/2006/relationships/slide" Target="slides/slide2904.xml"/><Relationship Id="rId4053" Type="http://schemas.openxmlformats.org/officeDocument/2006/relationships/slide" Target="slides/slide4052.xml"/><Relationship Id="rId4260" Type="http://schemas.openxmlformats.org/officeDocument/2006/relationships/slide" Target="slides/slide4259.xml"/><Relationship Id="rId5104" Type="http://schemas.openxmlformats.org/officeDocument/2006/relationships/slide" Target="slides/slide5103.xml"/><Relationship Id="rId5311" Type="http://schemas.openxmlformats.org/officeDocument/2006/relationships/slide" Target="slides/slide5310.xml"/><Relationship Id="rId1507" Type="http://schemas.openxmlformats.org/officeDocument/2006/relationships/slide" Target="slides/slide1506.xml"/><Relationship Id="rId1714" Type="http://schemas.openxmlformats.org/officeDocument/2006/relationships/slide" Target="slides/slide1713.xml"/><Relationship Id="rId4120" Type="http://schemas.openxmlformats.org/officeDocument/2006/relationships/slide" Target="slides/slide4119.xml"/><Relationship Id="rId1921" Type="http://schemas.openxmlformats.org/officeDocument/2006/relationships/slide" Target="slides/slide1920.xml"/><Relationship Id="rId3679" Type="http://schemas.openxmlformats.org/officeDocument/2006/relationships/slide" Target="slides/slide3678.xml"/><Relationship Id="rId2488" Type="http://schemas.openxmlformats.org/officeDocument/2006/relationships/slide" Target="slides/slide2487.xml"/><Relationship Id="rId3886" Type="http://schemas.openxmlformats.org/officeDocument/2006/relationships/slide" Target="slides/slide3885.xml"/><Relationship Id="rId4937" Type="http://schemas.openxmlformats.org/officeDocument/2006/relationships/slide" Target="slides/slide4936.xml"/><Relationship Id="rId1297" Type="http://schemas.openxmlformats.org/officeDocument/2006/relationships/slide" Target="slides/slide1296.xml"/><Relationship Id="rId2695" Type="http://schemas.openxmlformats.org/officeDocument/2006/relationships/slide" Target="slides/slide2694.xml"/><Relationship Id="rId3539" Type="http://schemas.openxmlformats.org/officeDocument/2006/relationships/slide" Target="slides/slide3538.xml"/><Relationship Id="rId3746" Type="http://schemas.openxmlformats.org/officeDocument/2006/relationships/slide" Target="slides/slide3745.xml"/><Relationship Id="rId3953" Type="http://schemas.openxmlformats.org/officeDocument/2006/relationships/slide" Target="slides/slide3952.xml"/><Relationship Id="rId667" Type="http://schemas.openxmlformats.org/officeDocument/2006/relationships/slide" Target="slides/slide666.xml"/><Relationship Id="rId874" Type="http://schemas.openxmlformats.org/officeDocument/2006/relationships/slide" Target="slides/slide873.xml"/><Relationship Id="rId2348" Type="http://schemas.openxmlformats.org/officeDocument/2006/relationships/slide" Target="slides/slide2347.xml"/><Relationship Id="rId2555" Type="http://schemas.openxmlformats.org/officeDocument/2006/relationships/slide" Target="slides/slide2554.xml"/><Relationship Id="rId2762" Type="http://schemas.openxmlformats.org/officeDocument/2006/relationships/slide" Target="slides/slide2761.xml"/><Relationship Id="rId3606" Type="http://schemas.openxmlformats.org/officeDocument/2006/relationships/slide" Target="slides/slide3605.xml"/><Relationship Id="rId3813" Type="http://schemas.openxmlformats.org/officeDocument/2006/relationships/slide" Target="slides/slide3812.xml"/><Relationship Id="rId527" Type="http://schemas.openxmlformats.org/officeDocument/2006/relationships/slide" Target="slides/slide526.xml"/><Relationship Id="rId734" Type="http://schemas.openxmlformats.org/officeDocument/2006/relationships/slide" Target="slides/slide733.xml"/><Relationship Id="rId941" Type="http://schemas.openxmlformats.org/officeDocument/2006/relationships/slide" Target="slides/slide940.xml"/><Relationship Id="rId1157" Type="http://schemas.openxmlformats.org/officeDocument/2006/relationships/slide" Target="slides/slide1156.xml"/><Relationship Id="rId1364" Type="http://schemas.openxmlformats.org/officeDocument/2006/relationships/slide" Target="slides/slide1363.xml"/><Relationship Id="rId1571" Type="http://schemas.openxmlformats.org/officeDocument/2006/relationships/slide" Target="slides/slide1570.xml"/><Relationship Id="rId2208" Type="http://schemas.openxmlformats.org/officeDocument/2006/relationships/slide" Target="slides/slide2207.xml"/><Relationship Id="rId2415" Type="http://schemas.openxmlformats.org/officeDocument/2006/relationships/slide" Target="slides/slide2414.xml"/><Relationship Id="rId2622" Type="http://schemas.openxmlformats.org/officeDocument/2006/relationships/slide" Target="slides/slide2621.xml"/><Relationship Id="rId70" Type="http://schemas.openxmlformats.org/officeDocument/2006/relationships/slide" Target="slides/slide69.xml"/><Relationship Id="rId801" Type="http://schemas.openxmlformats.org/officeDocument/2006/relationships/slide" Target="slides/slide800.xml"/><Relationship Id="rId1017" Type="http://schemas.openxmlformats.org/officeDocument/2006/relationships/slide" Target="slides/slide1016.xml"/><Relationship Id="rId1224" Type="http://schemas.openxmlformats.org/officeDocument/2006/relationships/slide" Target="slides/slide1223.xml"/><Relationship Id="rId1431" Type="http://schemas.openxmlformats.org/officeDocument/2006/relationships/slide" Target="slides/slide1430.xml"/><Relationship Id="rId4587" Type="http://schemas.openxmlformats.org/officeDocument/2006/relationships/slide" Target="slides/slide4586.xml"/><Relationship Id="rId4794" Type="http://schemas.openxmlformats.org/officeDocument/2006/relationships/slide" Target="slides/slide4793.xml"/><Relationship Id="rId3189" Type="http://schemas.openxmlformats.org/officeDocument/2006/relationships/slide" Target="slides/slide3188.xml"/><Relationship Id="rId3396" Type="http://schemas.openxmlformats.org/officeDocument/2006/relationships/slide" Target="slides/slide3395.xml"/><Relationship Id="rId4447" Type="http://schemas.openxmlformats.org/officeDocument/2006/relationships/slide" Target="slides/slide4446.xml"/><Relationship Id="rId4654" Type="http://schemas.openxmlformats.org/officeDocument/2006/relationships/slide" Target="slides/slide4653.xml"/><Relationship Id="rId3049" Type="http://schemas.openxmlformats.org/officeDocument/2006/relationships/slide" Target="slides/slide3048.xml"/><Relationship Id="rId3256" Type="http://schemas.openxmlformats.org/officeDocument/2006/relationships/slide" Target="slides/slide3255.xml"/><Relationship Id="rId3463" Type="http://schemas.openxmlformats.org/officeDocument/2006/relationships/slide" Target="slides/slide3462.xml"/><Relationship Id="rId4307" Type="http://schemas.openxmlformats.org/officeDocument/2006/relationships/slide" Target="slides/slide4306.xml"/><Relationship Id="rId4861" Type="http://schemas.openxmlformats.org/officeDocument/2006/relationships/slide" Target="slides/slide4860.xml"/><Relationship Id="rId177" Type="http://schemas.openxmlformats.org/officeDocument/2006/relationships/slide" Target="slides/slide176.xml"/><Relationship Id="rId384" Type="http://schemas.openxmlformats.org/officeDocument/2006/relationships/slide" Target="slides/slide383.xml"/><Relationship Id="rId591" Type="http://schemas.openxmlformats.org/officeDocument/2006/relationships/slide" Target="slides/slide590.xml"/><Relationship Id="rId2065" Type="http://schemas.openxmlformats.org/officeDocument/2006/relationships/slide" Target="slides/slide2064.xml"/><Relationship Id="rId2272" Type="http://schemas.openxmlformats.org/officeDocument/2006/relationships/slide" Target="slides/slide2271.xml"/><Relationship Id="rId3116" Type="http://schemas.openxmlformats.org/officeDocument/2006/relationships/slide" Target="slides/slide3115.xml"/><Relationship Id="rId3670" Type="http://schemas.openxmlformats.org/officeDocument/2006/relationships/slide" Target="slides/slide3669.xml"/><Relationship Id="rId4514" Type="http://schemas.openxmlformats.org/officeDocument/2006/relationships/slide" Target="slides/slide4513.xml"/><Relationship Id="rId4721" Type="http://schemas.openxmlformats.org/officeDocument/2006/relationships/slide" Target="slides/slide4720.xml"/><Relationship Id="rId244" Type="http://schemas.openxmlformats.org/officeDocument/2006/relationships/slide" Target="slides/slide243.xml"/><Relationship Id="rId1081" Type="http://schemas.openxmlformats.org/officeDocument/2006/relationships/slide" Target="slides/slide1080.xml"/><Relationship Id="rId3323" Type="http://schemas.openxmlformats.org/officeDocument/2006/relationships/slide" Target="slides/slide3322.xml"/><Relationship Id="rId3530" Type="http://schemas.openxmlformats.org/officeDocument/2006/relationships/slide" Target="slides/slide3529.xml"/><Relationship Id="rId451" Type="http://schemas.openxmlformats.org/officeDocument/2006/relationships/slide" Target="slides/slide450.xml"/><Relationship Id="rId2132" Type="http://schemas.openxmlformats.org/officeDocument/2006/relationships/slide" Target="slides/slide2131.xml"/><Relationship Id="rId5288" Type="http://schemas.openxmlformats.org/officeDocument/2006/relationships/slide" Target="slides/slide5287.xml"/><Relationship Id="rId104" Type="http://schemas.openxmlformats.org/officeDocument/2006/relationships/slide" Target="slides/slide103.xml"/><Relationship Id="rId311" Type="http://schemas.openxmlformats.org/officeDocument/2006/relationships/slide" Target="slides/slide310.xml"/><Relationship Id="rId1898" Type="http://schemas.openxmlformats.org/officeDocument/2006/relationships/slide" Target="slides/slide1897.xml"/><Relationship Id="rId2949" Type="http://schemas.openxmlformats.org/officeDocument/2006/relationships/slide" Target="slides/slide2948.xml"/><Relationship Id="rId4097" Type="http://schemas.openxmlformats.org/officeDocument/2006/relationships/slide" Target="slides/slide4096.xml"/><Relationship Id="rId5148" Type="http://schemas.openxmlformats.org/officeDocument/2006/relationships/slide" Target="slides/slide5147.xml"/><Relationship Id="rId1758" Type="http://schemas.openxmlformats.org/officeDocument/2006/relationships/slide" Target="slides/slide1757.xml"/><Relationship Id="rId2809" Type="http://schemas.openxmlformats.org/officeDocument/2006/relationships/slide" Target="slides/slide2808.xml"/><Relationship Id="rId4164" Type="http://schemas.openxmlformats.org/officeDocument/2006/relationships/slide" Target="slides/slide4163.xml"/><Relationship Id="rId4371" Type="http://schemas.openxmlformats.org/officeDocument/2006/relationships/slide" Target="slides/slide4370.xml"/><Relationship Id="rId5008" Type="http://schemas.openxmlformats.org/officeDocument/2006/relationships/slide" Target="slides/slide5007.xml"/><Relationship Id="rId5215" Type="http://schemas.openxmlformats.org/officeDocument/2006/relationships/slide" Target="slides/slide5214.xml"/><Relationship Id="rId1965" Type="http://schemas.openxmlformats.org/officeDocument/2006/relationships/slide" Target="slides/slide1964.xml"/><Relationship Id="rId3180" Type="http://schemas.openxmlformats.org/officeDocument/2006/relationships/slide" Target="slides/slide3179.xml"/><Relationship Id="rId4024" Type="http://schemas.openxmlformats.org/officeDocument/2006/relationships/slide" Target="slides/slide4023.xml"/><Relationship Id="rId4231" Type="http://schemas.openxmlformats.org/officeDocument/2006/relationships/slide" Target="slides/slide4230.xml"/><Relationship Id="rId1618" Type="http://schemas.openxmlformats.org/officeDocument/2006/relationships/slide" Target="slides/slide1617.xml"/><Relationship Id="rId1825" Type="http://schemas.openxmlformats.org/officeDocument/2006/relationships/slide" Target="slides/slide1824.xml"/><Relationship Id="rId3040" Type="http://schemas.openxmlformats.org/officeDocument/2006/relationships/slide" Target="slides/slide3039.xml"/><Relationship Id="rId3997" Type="http://schemas.openxmlformats.org/officeDocument/2006/relationships/slide" Target="slides/slide3996.xml"/><Relationship Id="rId2599" Type="http://schemas.openxmlformats.org/officeDocument/2006/relationships/slide" Target="slides/slide2598.xml"/><Relationship Id="rId3857" Type="http://schemas.openxmlformats.org/officeDocument/2006/relationships/slide" Target="slides/slide3856.xml"/><Relationship Id="rId4908" Type="http://schemas.openxmlformats.org/officeDocument/2006/relationships/slide" Target="slides/slide4907.xml"/><Relationship Id="rId778" Type="http://schemas.openxmlformats.org/officeDocument/2006/relationships/slide" Target="slides/slide777.xml"/><Relationship Id="rId985" Type="http://schemas.openxmlformats.org/officeDocument/2006/relationships/slide" Target="slides/slide984.xml"/><Relationship Id="rId2459" Type="http://schemas.openxmlformats.org/officeDocument/2006/relationships/slide" Target="slides/slide2458.xml"/><Relationship Id="rId2666" Type="http://schemas.openxmlformats.org/officeDocument/2006/relationships/slide" Target="slides/slide2665.xml"/><Relationship Id="rId2873" Type="http://schemas.openxmlformats.org/officeDocument/2006/relationships/slide" Target="slides/slide2872.xml"/><Relationship Id="rId3717" Type="http://schemas.openxmlformats.org/officeDocument/2006/relationships/slide" Target="slides/slide3716.xml"/><Relationship Id="rId3924" Type="http://schemas.openxmlformats.org/officeDocument/2006/relationships/slide" Target="slides/slide3923.xml"/><Relationship Id="rId5072" Type="http://schemas.openxmlformats.org/officeDocument/2006/relationships/slide" Target="slides/slide5071.xml"/><Relationship Id="rId638" Type="http://schemas.openxmlformats.org/officeDocument/2006/relationships/slide" Target="slides/slide637.xml"/><Relationship Id="rId845" Type="http://schemas.openxmlformats.org/officeDocument/2006/relationships/slide" Target="slides/slide844.xml"/><Relationship Id="rId1268" Type="http://schemas.openxmlformats.org/officeDocument/2006/relationships/slide" Target="slides/slide1267.xml"/><Relationship Id="rId1475" Type="http://schemas.openxmlformats.org/officeDocument/2006/relationships/slide" Target="slides/slide1474.xml"/><Relationship Id="rId1682" Type="http://schemas.openxmlformats.org/officeDocument/2006/relationships/slide" Target="slides/slide1681.xml"/><Relationship Id="rId2319" Type="http://schemas.openxmlformats.org/officeDocument/2006/relationships/slide" Target="slides/slide2318.xml"/><Relationship Id="rId2526" Type="http://schemas.openxmlformats.org/officeDocument/2006/relationships/slide" Target="slides/slide2525.xml"/><Relationship Id="rId2733" Type="http://schemas.openxmlformats.org/officeDocument/2006/relationships/slide" Target="slides/slide2732.xml"/><Relationship Id="rId705" Type="http://schemas.openxmlformats.org/officeDocument/2006/relationships/slide" Target="slides/slide704.xml"/><Relationship Id="rId1128" Type="http://schemas.openxmlformats.org/officeDocument/2006/relationships/slide" Target="slides/slide1127.xml"/><Relationship Id="rId1335" Type="http://schemas.openxmlformats.org/officeDocument/2006/relationships/slide" Target="slides/slide1334.xml"/><Relationship Id="rId1542" Type="http://schemas.openxmlformats.org/officeDocument/2006/relationships/slide" Target="slides/slide1541.xml"/><Relationship Id="rId2940" Type="http://schemas.openxmlformats.org/officeDocument/2006/relationships/slide" Target="slides/slide2939.xml"/><Relationship Id="rId4698" Type="http://schemas.openxmlformats.org/officeDocument/2006/relationships/slide" Target="slides/slide4697.xml"/><Relationship Id="rId912" Type="http://schemas.openxmlformats.org/officeDocument/2006/relationships/slide" Target="slides/slide911.xml"/><Relationship Id="rId2800" Type="http://schemas.openxmlformats.org/officeDocument/2006/relationships/slide" Target="slides/slide2799.xml"/><Relationship Id="rId41" Type="http://schemas.openxmlformats.org/officeDocument/2006/relationships/slide" Target="slides/slide40.xml"/><Relationship Id="rId1402" Type="http://schemas.openxmlformats.org/officeDocument/2006/relationships/slide" Target="slides/slide1401.xml"/><Relationship Id="rId4558" Type="http://schemas.openxmlformats.org/officeDocument/2006/relationships/slide" Target="slides/slide4557.xml"/><Relationship Id="rId4765" Type="http://schemas.openxmlformats.org/officeDocument/2006/relationships/slide" Target="slides/slide4764.xml"/><Relationship Id="rId4972" Type="http://schemas.openxmlformats.org/officeDocument/2006/relationships/slide" Target="slides/slide4971.xml"/><Relationship Id="rId288" Type="http://schemas.openxmlformats.org/officeDocument/2006/relationships/slide" Target="slides/slide287.xml"/><Relationship Id="rId3367" Type="http://schemas.openxmlformats.org/officeDocument/2006/relationships/slide" Target="slides/slide3366.xml"/><Relationship Id="rId3574" Type="http://schemas.openxmlformats.org/officeDocument/2006/relationships/slide" Target="slides/slide3573.xml"/><Relationship Id="rId3781" Type="http://schemas.openxmlformats.org/officeDocument/2006/relationships/slide" Target="slides/slide3780.xml"/><Relationship Id="rId4418" Type="http://schemas.openxmlformats.org/officeDocument/2006/relationships/slide" Target="slides/slide4417.xml"/><Relationship Id="rId4625" Type="http://schemas.openxmlformats.org/officeDocument/2006/relationships/slide" Target="slides/slide4624.xml"/><Relationship Id="rId4832" Type="http://schemas.openxmlformats.org/officeDocument/2006/relationships/slide" Target="slides/slide4831.xml"/><Relationship Id="rId495" Type="http://schemas.openxmlformats.org/officeDocument/2006/relationships/slide" Target="slides/slide494.xml"/><Relationship Id="rId2176" Type="http://schemas.openxmlformats.org/officeDocument/2006/relationships/slide" Target="slides/slide2175.xml"/><Relationship Id="rId2383" Type="http://schemas.openxmlformats.org/officeDocument/2006/relationships/slide" Target="slides/slide2382.xml"/><Relationship Id="rId2590" Type="http://schemas.openxmlformats.org/officeDocument/2006/relationships/slide" Target="slides/slide2589.xml"/><Relationship Id="rId3227" Type="http://schemas.openxmlformats.org/officeDocument/2006/relationships/slide" Target="slides/slide3226.xml"/><Relationship Id="rId3434" Type="http://schemas.openxmlformats.org/officeDocument/2006/relationships/slide" Target="slides/slide3433.xml"/><Relationship Id="rId3641" Type="http://schemas.openxmlformats.org/officeDocument/2006/relationships/slide" Target="slides/slide3640.xml"/><Relationship Id="rId148" Type="http://schemas.openxmlformats.org/officeDocument/2006/relationships/slide" Target="slides/slide147.xml"/><Relationship Id="rId355" Type="http://schemas.openxmlformats.org/officeDocument/2006/relationships/slide" Target="slides/slide354.xml"/><Relationship Id="rId562" Type="http://schemas.openxmlformats.org/officeDocument/2006/relationships/slide" Target="slides/slide561.xml"/><Relationship Id="rId1192" Type="http://schemas.openxmlformats.org/officeDocument/2006/relationships/slide" Target="slides/slide1191.xml"/><Relationship Id="rId2036" Type="http://schemas.openxmlformats.org/officeDocument/2006/relationships/slide" Target="slides/slide2035.xml"/><Relationship Id="rId2243" Type="http://schemas.openxmlformats.org/officeDocument/2006/relationships/slide" Target="slides/slide2242.xml"/><Relationship Id="rId2450" Type="http://schemas.openxmlformats.org/officeDocument/2006/relationships/slide" Target="slides/slide2449.xml"/><Relationship Id="rId3501" Type="http://schemas.openxmlformats.org/officeDocument/2006/relationships/slide" Target="slides/slide3500.xml"/><Relationship Id="rId215" Type="http://schemas.openxmlformats.org/officeDocument/2006/relationships/slide" Target="slides/slide214.xml"/><Relationship Id="rId422" Type="http://schemas.openxmlformats.org/officeDocument/2006/relationships/slide" Target="slides/slide421.xml"/><Relationship Id="rId1052" Type="http://schemas.openxmlformats.org/officeDocument/2006/relationships/slide" Target="slides/slide1051.xml"/><Relationship Id="rId2103" Type="http://schemas.openxmlformats.org/officeDocument/2006/relationships/slide" Target="slides/slide2102.xml"/><Relationship Id="rId2310" Type="http://schemas.openxmlformats.org/officeDocument/2006/relationships/slide" Target="slides/slide2309.xml"/><Relationship Id="rId5259" Type="http://schemas.openxmlformats.org/officeDocument/2006/relationships/slide" Target="slides/slide5258.xml"/><Relationship Id="rId4068" Type="http://schemas.openxmlformats.org/officeDocument/2006/relationships/slide" Target="slides/slide4067.xml"/><Relationship Id="rId4275" Type="http://schemas.openxmlformats.org/officeDocument/2006/relationships/slide" Target="slides/slide4274.xml"/><Relationship Id="rId4482" Type="http://schemas.openxmlformats.org/officeDocument/2006/relationships/slide" Target="slides/slide4481.xml"/><Relationship Id="rId5119" Type="http://schemas.openxmlformats.org/officeDocument/2006/relationships/slide" Target="slides/slide5118.xml"/><Relationship Id="rId5326" Type="http://schemas.openxmlformats.org/officeDocument/2006/relationships/slide" Target="slides/slide5325.xml"/><Relationship Id="rId1869" Type="http://schemas.openxmlformats.org/officeDocument/2006/relationships/slide" Target="slides/slide1868.xml"/><Relationship Id="rId3084" Type="http://schemas.openxmlformats.org/officeDocument/2006/relationships/slide" Target="slides/slide3083.xml"/><Relationship Id="rId3291" Type="http://schemas.openxmlformats.org/officeDocument/2006/relationships/slide" Target="slides/slide3290.xml"/><Relationship Id="rId4135" Type="http://schemas.openxmlformats.org/officeDocument/2006/relationships/slide" Target="slides/slide4134.xml"/><Relationship Id="rId1729" Type="http://schemas.openxmlformats.org/officeDocument/2006/relationships/slide" Target="slides/slide1728.xml"/><Relationship Id="rId1936" Type="http://schemas.openxmlformats.org/officeDocument/2006/relationships/slide" Target="slides/slide1935.xml"/><Relationship Id="rId4342" Type="http://schemas.openxmlformats.org/officeDocument/2006/relationships/slide" Target="slides/slide4341.xml"/><Relationship Id="rId3151" Type="http://schemas.openxmlformats.org/officeDocument/2006/relationships/slide" Target="slides/slide3150.xml"/><Relationship Id="rId4202" Type="http://schemas.openxmlformats.org/officeDocument/2006/relationships/slide" Target="slides/slide4201.xml"/><Relationship Id="rId3011" Type="http://schemas.openxmlformats.org/officeDocument/2006/relationships/slide" Target="slides/slide3010.xml"/><Relationship Id="rId3968" Type="http://schemas.openxmlformats.org/officeDocument/2006/relationships/slide" Target="slides/slide3967.xml"/><Relationship Id="rId5" Type="http://schemas.openxmlformats.org/officeDocument/2006/relationships/slide" Target="slides/slide4.xml"/><Relationship Id="rId889" Type="http://schemas.openxmlformats.org/officeDocument/2006/relationships/slide" Target="slides/slide888.xml"/><Relationship Id="rId2777" Type="http://schemas.openxmlformats.org/officeDocument/2006/relationships/slide" Target="slides/slide2776.xml"/><Relationship Id="rId5183" Type="http://schemas.openxmlformats.org/officeDocument/2006/relationships/slide" Target="slides/slide5182.xml"/><Relationship Id="rId749" Type="http://schemas.openxmlformats.org/officeDocument/2006/relationships/slide" Target="slides/slide748.xml"/><Relationship Id="rId1379" Type="http://schemas.openxmlformats.org/officeDocument/2006/relationships/slide" Target="slides/slide1378.xml"/><Relationship Id="rId1586" Type="http://schemas.openxmlformats.org/officeDocument/2006/relationships/slide" Target="slides/slide1585.xml"/><Relationship Id="rId2984" Type="http://schemas.openxmlformats.org/officeDocument/2006/relationships/slide" Target="slides/slide2983.xml"/><Relationship Id="rId3828" Type="http://schemas.openxmlformats.org/officeDocument/2006/relationships/slide" Target="slides/slide3827.xml"/><Relationship Id="rId5043" Type="http://schemas.openxmlformats.org/officeDocument/2006/relationships/slide" Target="slides/slide5042.xml"/><Relationship Id="rId5250" Type="http://schemas.openxmlformats.org/officeDocument/2006/relationships/slide" Target="slides/slide5249.xml"/><Relationship Id="rId609" Type="http://schemas.openxmlformats.org/officeDocument/2006/relationships/slide" Target="slides/slide608.xml"/><Relationship Id="rId956" Type="http://schemas.openxmlformats.org/officeDocument/2006/relationships/slide" Target="slides/slide955.xml"/><Relationship Id="rId1239" Type="http://schemas.openxmlformats.org/officeDocument/2006/relationships/slide" Target="slides/slide1238.xml"/><Relationship Id="rId1793" Type="http://schemas.openxmlformats.org/officeDocument/2006/relationships/slide" Target="slides/slide1792.xml"/><Relationship Id="rId2637" Type="http://schemas.openxmlformats.org/officeDocument/2006/relationships/slide" Target="slides/slide2636.xml"/><Relationship Id="rId2844" Type="http://schemas.openxmlformats.org/officeDocument/2006/relationships/slide" Target="slides/slide2843.xml"/><Relationship Id="rId5110" Type="http://schemas.openxmlformats.org/officeDocument/2006/relationships/slide" Target="slides/slide5109.xml"/><Relationship Id="rId85" Type="http://schemas.openxmlformats.org/officeDocument/2006/relationships/slide" Target="slides/slide84.xml"/><Relationship Id="rId816" Type="http://schemas.openxmlformats.org/officeDocument/2006/relationships/slide" Target="slides/slide815.xml"/><Relationship Id="rId1446" Type="http://schemas.openxmlformats.org/officeDocument/2006/relationships/slide" Target="slides/slide1445.xml"/><Relationship Id="rId1653" Type="http://schemas.openxmlformats.org/officeDocument/2006/relationships/slide" Target="slides/slide1652.xml"/><Relationship Id="rId1860" Type="http://schemas.openxmlformats.org/officeDocument/2006/relationships/slide" Target="slides/slide1859.xml"/><Relationship Id="rId2704" Type="http://schemas.openxmlformats.org/officeDocument/2006/relationships/slide" Target="slides/slide2703.xml"/><Relationship Id="rId2911" Type="http://schemas.openxmlformats.org/officeDocument/2006/relationships/slide" Target="slides/slide2910.xml"/><Relationship Id="rId1306" Type="http://schemas.openxmlformats.org/officeDocument/2006/relationships/slide" Target="slides/slide1305.xml"/><Relationship Id="rId1513" Type="http://schemas.openxmlformats.org/officeDocument/2006/relationships/slide" Target="slides/slide1512.xml"/><Relationship Id="rId1720" Type="http://schemas.openxmlformats.org/officeDocument/2006/relationships/slide" Target="slides/slide1719.xml"/><Relationship Id="rId4669" Type="http://schemas.openxmlformats.org/officeDocument/2006/relationships/slide" Target="slides/slide4668.xml"/><Relationship Id="rId4876" Type="http://schemas.openxmlformats.org/officeDocument/2006/relationships/slide" Target="slides/slide4875.xml"/><Relationship Id="rId12" Type="http://schemas.openxmlformats.org/officeDocument/2006/relationships/slide" Target="slides/slide11.xml"/><Relationship Id="rId3478" Type="http://schemas.openxmlformats.org/officeDocument/2006/relationships/slide" Target="slides/slide3477.xml"/><Relationship Id="rId3685" Type="http://schemas.openxmlformats.org/officeDocument/2006/relationships/slide" Target="slides/slide3684.xml"/><Relationship Id="rId3892" Type="http://schemas.openxmlformats.org/officeDocument/2006/relationships/slide" Target="slides/slide3891.xml"/><Relationship Id="rId4529" Type="http://schemas.openxmlformats.org/officeDocument/2006/relationships/slide" Target="slides/slide4528.xml"/><Relationship Id="rId4736" Type="http://schemas.openxmlformats.org/officeDocument/2006/relationships/slide" Target="slides/slide4735.xml"/><Relationship Id="rId4943" Type="http://schemas.openxmlformats.org/officeDocument/2006/relationships/slide" Target="slides/slide4942.xml"/><Relationship Id="rId399" Type="http://schemas.openxmlformats.org/officeDocument/2006/relationships/slide" Target="slides/slide398.xml"/><Relationship Id="rId2287" Type="http://schemas.openxmlformats.org/officeDocument/2006/relationships/slide" Target="slides/slide2286.xml"/><Relationship Id="rId2494" Type="http://schemas.openxmlformats.org/officeDocument/2006/relationships/slide" Target="slides/slide2493.xml"/><Relationship Id="rId3338" Type="http://schemas.openxmlformats.org/officeDocument/2006/relationships/slide" Target="slides/slide3337.xml"/><Relationship Id="rId3545" Type="http://schemas.openxmlformats.org/officeDocument/2006/relationships/slide" Target="slides/slide3544.xml"/><Relationship Id="rId3752" Type="http://schemas.openxmlformats.org/officeDocument/2006/relationships/slide" Target="slides/slide3751.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slide" Target="slides/slide1095.xml"/><Relationship Id="rId2147" Type="http://schemas.openxmlformats.org/officeDocument/2006/relationships/slide" Target="slides/slide2146.xml"/><Relationship Id="rId2354" Type="http://schemas.openxmlformats.org/officeDocument/2006/relationships/slide" Target="slides/slide2353.xml"/><Relationship Id="rId2561" Type="http://schemas.openxmlformats.org/officeDocument/2006/relationships/slide" Target="slides/slide2560.xml"/><Relationship Id="rId3405" Type="http://schemas.openxmlformats.org/officeDocument/2006/relationships/slide" Target="slides/slide3404.xml"/><Relationship Id="rId4803" Type="http://schemas.openxmlformats.org/officeDocument/2006/relationships/slide" Target="slides/slide480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163" Type="http://schemas.openxmlformats.org/officeDocument/2006/relationships/slide" Target="slides/slide1162.xml"/><Relationship Id="rId1370" Type="http://schemas.openxmlformats.org/officeDocument/2006/relationships/slide" Target="slides/slide1369.xml"/><Relationship Id="rId2007" Type="http://schemas.openxmlformats.org/officeDocument/2006/relationships/slide" Target="slides/slide2006.xml"/><Relationship Id="rId2214" Type="http://schemas.openxmlformats.org/officeDocument/2006/relationships/slide" Target="slides/slide2213.xml"/><Relationship Id="rId3612" Type="http://schemas.openxmlformats.org/officeDocument/2006/relationships/slide" Target="slides/slide3611.xml"/><Relationship Id="rId740" Type="http://schemas.openxmlformats.org/officeDocument/2006/relationships/slide" Target="slides/slide739.xml"/><Relationship Id="rId1023" Type="http://schemas.openxmlformats.org/officeDocument/2006/relationships/slide" Target="slides/slide1022.xml"/><Relationship Id="rId2421" Type="http://schemas.openxmlformats.org/officeDocument/2006/relationships/slide" Target="slides/slide2420.xml"/><Relationship Id="rId4179" Type="http://schemas.openxmlformats.org/officeDocument/2006/relationships/slide" Target="slides/slide4178.xml"/><Relationship Id="rId600" Type="http://schemas.openxmlformats.org/officeDocument/2006/relationships/slide" Target="slides/slide599.xml"/><Relationship Id="rId1230" Type="http://schemas.openxmlformats.org/officeDocument/2006/relationships/slide" Target="slides/slide1229.xml"/><Relationship Id="rId4386" Type="http://schemas.openxmlformats.org/officeDocument/2006/relationships/slide" Target="slides/slide4385.xml"/><Relationship Id="rId4593" Type="http://schemas.openxmlformats.org/officeDocument/2006/relationships/slide" Target="slides/slide4592.xml"/><Relationship Id="rId3195" Type="http://schemas.openxmlformats.org/officeDocument/2006/relationships/slide" Target="slides/slide3194.xml"/><Relationship Id="rId4039" Type="http://schemas.openxmlformats.org/officeDocument/2006/relationships/slide" Target="slides/slide4038.xml"/><Relationship Id="rId4246" Type="http://schemas.openxmlformats.org/officeDocument/2006/relationships/slide" Target="slides/slide4245.xml"/><Relationship Id="rId4453" Type="http://schemas.openxmlformats.org/officeDocument/2006/relationships/slide" Target="slides/slide4452.xml"/><Relationship Id="rId4660" Type="http://schemas.openxmlformats.org/officeDocument/2006/relationships/slide" Target="slides/slide4659.xml"/><Relationship Id="rId3055" Type="http://schemas.openxmlformats.org/officeDocument/2006/relationships/slide" Target="slides/slide3054.xml"/><Relationship Id="rId3262" Type="http://schemas.openxmlformats.org/officeDocument/2006/relationships/slide" Target="slides/slide3261.xml"/><Relationship Id="rId4106" Type="http://schemas.openxmlformats.org/officeDocument/2006/relationships/slide" Target="slides/slide4105.xml"/><Relationship Id="rId4313" Type="http://schemas.openxmlformats.org/officeDocument/2006/relationships/slide" Target="slides/slide4312.xml"/><Relationship Id="rId4520" Type="http://schemas.openxmlformats.org/officeDocument/2006/relationships/slide" Target="slides/slide4519.xml"/><Relationship Id="rId183" Type="http://schemas.openxmlformats.org/officeDocument/2006/relationships/slide" Target="slides/slide182.xml"/><Relationship Id="rId390" Type="http://schemas.openxmlformats.org/officeDocument/2006/relationships/slide" Target="slides/slide389.xml"/><Relationship Id="rId1907" Type="http://schemas.openxmlformats.org/officeDocument/2006/relationships/slide" Target="slides/slide1906.xml"/><Relationship Id="rId2071" Type="http://schemas.openxmlformats.org/officeDocument/2006/relationships/slide" Target="slides/slide2070.xml"/><Relationship Id="rId3122" Type="http://schemas.openxmlformats.org/officeDocument/2006/relationships/slide" Target="slides/slide3121.xml"/><Relationship Id="rId250" Type="http://schemas.openxmlformats.org/officeDocument/2006/relationships/slide" Target="slides/slide249.xml"/><Relationship Id="rId5087" Type="http://schemas.openxmlformats.org/officeDocument/2006/relationships/slide" Target="slides/slide5086.xml"/><Relationship Id="rId5294" Type="http://schemas.openxmlformats.org/officeDocument/2006/relationships/slide" Target="slides/slide5293.xml"/><Relationship Id="rId110" Type="http://schemas.openxmlformats.org/officeDocument/2006/relationships/slide" Target="slides/slide109.xml"/><Relationship Id="rId2888" Type="http://schemas.openxmlformats.org/officeDocument/2006/relationships/slide" Target="slides/slide2887.xml"/><Relationship Id="rId3939" Type="http://schemas.openxmlformats.org/officeDocument/2006/relationships/slide" Target="slides/slide3938.xml"/><Relationship Id="rId5154" Type="http://schemas.openxmlformats.org/officeDocument/2006/relationships/slide" Target="slides/slide5153.xml"/><Relationship Id="rId1697" Type="http://schemas.openxmlformats.org/officeDocument/2006/relationships/slide" Target="slides/slide1696.xml"/><Relationship Id="rId2748" Type="http://schemas.openxmlformats.org/officeDocument/2006/relationships/slide" Target="slides/slide2747.xml"/><Relationship Id="rId2955" Type="http://schemas.openxmlformats.org/officeDocument/2006/relationships/slide" Target="slides/slide2954.xml"/><Relationship Id="rId927" Type="http://schemas.openxmlformats.org/officeDocument/2006/relationships/slide" Target="slides/slide926.xml"/><Relationship Id="rId1557" Type="http://schemas.openxmlformats.org/officeDocument/2006/relationships/slide" Target="slides/slide1556.xml"/><Relationship Id="rId1764" Type="http://schemas.openxmlformats.org/officeDocument/2006/relationships/slide" Target="slides/slide1763.xml"/><Relationship Id="rId1971" Type="http://schemas.openxmlformats.org/officeDocument/2006/relationships/slide" Target="slides/slide1970.xml"/><Relationship Id="rId2608" Type="http://schemas.openxmlformats.org/officeDocument/2006/relationships/slide" Target="slides/slide2607.xml"/><Relationship Id="rId2815" Type="http://schemas.openxmlformats.org/officeDocument/2006/relationships/slide" Target="slides/slide2814.xml"/><Relationship Id="rId4170" Type="http://schemas.openxmlformats.org/officeDocument/2006/relationships/slide" Target="slides/slide4169.xml"/><Relationship Id="rId5014" Type="http://schemas.openxmlformats.org/officeDocument/2006/relationships/slide" Target="slides/slide5013.xml"/><Relationship Id="rId5221" Type="http://schemas.openxmlformats.org/officeDocument/2006/relationships/slide" Target="slides/slide5220.xml"/><Relationship Id="rId56" Type="http://schemas.openxmlformats.org/officeDocument/2006/relationships/slide" Target="slides/slide55.xml"/><Relationship Id="rId1417" Type="http://schemas.openxmlformats.org/officeDocument/2006/relationships/slide" Target="slides/slide1416.xml"/><Relationship Id="rId1624" Type="http://schemas.openxmlformats.org/officeDocument/2006/relationships/slide" Target="slides/slide1623.xml"/><Relationship Id="rId1831" Type="http://schemas.openxmlformats.org/officeDocument/2006/relationships/slide" Target="slides/slide1830.xml"/><Relationship Id="rId4030" Type="http://schemas.openxmlformats.org/officeDocument/2006/relationships/slide" Target="slides/slide4029.xml"/><Relationship Id="rId4987" Type="http://schemas.openxmlformats.org/officeDocument/2006/relationships/slide" Target="slides/slide4986.xml"/><Relationship Id="rId3589" Type="http://schemas.openxmlformats.org/officeDocument/2006/relationships/slide" Target="slides/slide3588.xml"/><Relationship Id="rId3796" Type="http://schemas.openxmlformats.org/officeDocument/2006/relationships/slide" Target="slides/slide3795.xml"/><Relationship Id="rId2398" Type="http://schemas.openxmlformats.org/officeDocument/2006/relationships/slide" Target="slides/slide2397.xml"/><Relationship Id="rId3449" Type="http://schemas.openxmlformats.org/officeDocument/2006/relationships/slide" Target="slides/slide3448.xml"/><Relationship Id="rId4847" Type="http://schemas.openxmlformats.org/officeDocument/2006/relationships/slide" Target="slides/slide4846.xml"/><Relationship Id="rId577" Type="http://schemas.openxmlformats.org/officeDocument/2006/relationships/slide" Target="slides/slide576.xml"/><Relationship Id="rId2258" Type="http://schemas.openxmlformats.org/officeDocument/2006/relationships/slide" Target="slides/slide2257.xml"/><Relationship Id="rId3656" Type="http://schemas.openxmlformats.org/officeDocument/2006/relationships/slide" Target="slides/slide3655.xml"/><Relationship Id="rId3863" Type="http://schemas.openxmlformats.org/officeDocument/2006/relationships/slide" Target="slides/slide3862.xml"/><Relationship Id="rId4707" Type="http://schemas.openxmlformats.org/officeDocument/2006/relationships/slide" Target="slides/slide4706.xml"/><Relationship Id="rId4914" Type="http://schemas.openxmlformats.org/officeDocument/2006/relationships/slide" Target="slides/slide4913.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2465" Type="http://schemas.openxmlformats.org/officeDocument/2006/relationships/slide" Target="slides/slide2464.xml"/><Relationship Id="rId2672" Type="http://schemas.openxmlformats.org/officeDocument/2006/relationships/slide" Target="slides/slide2671.xml"/><Relationship Id="rId3309" Type="http://schemas.openxmlformats.org/officeDocument/2006/relationships/slide" Target="slides/slide3308.xml"/><Relationship Id="rId3516" Type="http://schemas.openxmlformats.org/officeDocument/2006/relationships/slide" Target="slides/slide3515.xml"/><Relationship Id="rId3723" Type="http://schemas.openxmlformats.org/officeDocument/2006/relationships/slide" Target="slides/slide3722.xml"/><Relationship Id="rId3930" Type="http://schemas.openxmlformats.org/officeDocument/2006/relationships/slide" Target="slides/slide3929.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1274" Type="http://schemas.openxmlformats.org/officeDocument/2006/relationships/slide" Target="slides/slide1273.xml"/><Relationship Id="rId1481" Type="http://schemas.openxmlformats.org/officeDocument/2006/relationships/slide" Target="slides/slide1480.xml"/><Relationship Id="rId2118" Type="http://schemas.openxmlformats.org/officeDocument/2006/relationships/slide" Target="slides/slide2117.xml"/><Relationship Id="rId2325" Type="http://schemas.openxmlformats.org/officeDocument/2006/relationships/slide" Target="slides/slide2324.xml"/><Relationship Id="rId2532" Type="http://schemas.openxmlformats.org/officeDocument/2006/relationships/slide" Target="slides/slide2531.xml"/><Relationship Id="rId504" Type="http://schemas.openxmlformats.org/officeDocument/2006/relationships/slide" Target="slides/slide503.xml"/><Relationship Id="rId711" Type="http://schemas.openxmlformats.org/officeDocument/2006/relationships/slide" Target="slides/slide710.xml"/><Relationship Id="rId1134" Type="http://schemas.openxmlformats.org/officeDocument/2006/relationships/slide" Target="slides/slide1133.xml"/><Relationship Id="rId1341" Type="http://schemas.openxmlformats.org/officeDocument/2006/relationships/slide" Target="slides/slide1340.xml"/><Relationship Id="rId4497" Type="http://schemas.openxmlformats.org/officeDocument/2006/relationships/slide" Target="slides/slide4496.xml"/><Relationship Id="rId1201" Type="http://schemas.openxmlformats.org/officeDocument/2006/relationships/slide" Target="slides/slide1200.xml"/><Relationship Id="rId3099" Type="http://schemas.openxmlformats.org/officeDocument/2006/relationships/slide" Target="slides/slide3098.xml"/><Relationship Id="rId4357" Type="http://schemas.openxmlformats.org/officeDocument/2006/relationships/slide" Target="slides/slide4356.xml"/><Relationship Id="rId4564" Type="http://schemas.openxmlformats.org/officeDocument/2006/relationships/slide" Target="slides/slide4563.xml"/><Relationship Id="rId4771" Type="http://schemas.openxmlformats.org/officeDocument/2006/relationships/slide" Target="slides/slide4770.xml"/><Relationship Id="rId3166" Type="http://schemas.openxmlformats.org/officeDocument/2006/relationships/slide" Target="slides/slide3165.xml"/><Relationship Id="rId3373" Type="http://schemas.openxmlformats.org/officeDocument/2006/relationships/slide" Target="slides/slide3372.xml"/><Relationship Id="rId3580" Type="http://schemas.openxmlformats.org/officeDocument/2006/relationships/slide" Target="slides/slide3579.xml"/><Relationship Id="rId4217" Type="http://schemas.openxmlformats.org/officeDocument/2006/relationships/slide" Target="slides/slide4216.xml"/><Relationship Id="rId4424" Type="http://schemas.openxmlformats.org/officeDocument/2006/relationships/slide" Target="slides/slide4423.xml"/><Relationship Id="rId294" Type="http://schemas.openxmlformats.org/officeDocument/2006/relationships/slide" Target="slides/slide293.xml"/><Relationship Id="rId2182" Type="http://schemas.openxmlformats.org/officeDocument/2006/relationships/slide" Target="slides/slide2181.xml"/><Relationship Id="rId3026" Type="http://schemas.openxmlformats.org/officeDocument/2006/relationships/slide" Target="slides/slide3025.xml"/><Relationship Id="rId3233" Type="http://schemas.openxmlformats.org/officeDocument/2006/relationships/slide" Target="slides/slide3232.xml"/><Relationship Id="rId4631" Type="http://schemas.openxmlformats.org/officeDocument/2006/relationships/slide" Target="slides/slide4630.xml"/><Relationship Id="rId154" Type="http://schemas.openxmlformats.org/officeDocument/2006/relationships/slide" Target="slides/slide153.xml"/><Relationship Id="rId361" Type="http://schemas.openxmlformats.org/officeDocument/2006/relationships/slide" Target="slides/slide360.xml"/><Relationship Id="rId2042" Type="http://schemas.openxmlformats.org/officeDocument/2006/relationships/slide" Target="slides/slide2041.xml"/><Relationship Id="rId3440" Type="http://schemas.openxmlformats.org/officeDocument/2006/relationships/slide" Target="slides/slide3439.xml"/><Relationship Id="rId5198" Type="http://schemas.openxmlformats.org/officeDocument/2006/relationships/slide" Target="slides/slide5197.xml"/><Relationship Id="rId2999" Type="http://schemas.openxmlformats.org/officeDocument/2006/relationships/slide" Target="slides/slide2998.xml"/><Relationship Id="rId3300" Type="http://schemas.openxmlformats.org/officeDocument/2006/relationships/slide" Target="slides/slide3299.xml"/><Relationship Id="rId221" Type="http://schemas.openxmlformats.org/officeDocument/2006/relationships/slide" Target="slides/slide220.xml"/><Relationship Id="rId2859" Type="http://schemas.openxmlformats.org/officeDocument/2006/relationships/slide" Target="slides/slide2858.xml"/><Relationship Id="rId5058" Type="http://schemas.openxmlformats.org/officeDocument/2006/relationships/slide" Target="slides/slide5057.xml"/><Relationship Id="rId5265" Type="http://schemas.openxmlformats.org/officeDocument/2006/relationships/slide" Target="slides/slide5264.xml"/><Relationship Id="rId1668" Type="http://schemas.openxmlformats.org/officeDocument/2006/relationships/slide" Target="slides/slide1667.xml"/><Relationship Id="rId1875" Type="http://schemas.openxmlformats.org/officeDocument/2006/relationships/slide" Target="slides/slide1874.xml"/><Relationship Id="rId2719" Type="http://schemas.openxmlformats.org/officeDocument/2006/relationships/slide" Target="slides/slide2718.xml"/><Relationship Id="rId4074" Type="http://schemas.openxmlformats.org/officeDocument/2006/relationships/slide" Target="slides/slide4073.xml"/><Relationship Id="rId4281" Type="http://schemas.openxmlformats.org/officeDocument/2006/relationships/slide" Target="slides/slide4280.xml"/><Relationship Id="rId5125" Type="http://schemas.openxmlformats.org/officeDocument/2006/relationships/slide" Target="slides/slide5124.xml"/><Relationship Id="rId5332" Type="http://schemas.openxmlformats.org/officeDocument/2006/relationships/slide" Target="slides/slide5331.xml"/><Relationship Id="rId1528" Type="http://schemas.openxmlformats.org/officeDocument/2006/relationships/slide" Target="slides/slide1527.xml"/><Relationship Id="rId2926" Type="http://schemas.openxmlformats.org/officeDocument/2006/relationships/slide" Target="slides/slide2925.xml"/><Relationship Id="rId3090" Type="http://schemas.openxmlformats.org/officeDocument/2006/relationships/slide" Target="slides/slide3089.xml"/><Relationship Id="rId4141" Type="http://schemas.openxmlformats.org/officeDocument/2006/relationships/slide" Target="slides/slide4140.xml"/><Relationship Id="rId1735" Type="http://schemas.openxmlformats.org/officeDocument/2006/relationships/slide" Target="slides/slide1734.xml"/><Relationship Id="rId1942" Type="http://schemas.openxmlformats.org/officeDocument/2006/relationships/slide" Target="slides/slide1941.xml"/><Relationship Id="rId4001" Type="http://schemas.openxmlformats.org/officeDocument/2006/relationships/slide" Target="slides/slide4000.xml"/><Relationship Id="rId27" Type="http://schemas.openxmlformats.org/officeDocument/2006/relationships/slide" Target="slides/slide26.xml"/><Relationship Id="rId1802" Type="http://schemas.openxmlformats.org/officeDocument/2006/relationships/slide" Target="slides/slide1801.xml"/><Relationship Id="rId4958" Type="http://schemas.openxmlformats.org/officeDocument/2006/relationships/slide" Target="slides/slide4957.xml"/><Relationship Id="rId3767" Type="http://schemas.openxmlformats.org/officeDocument/2006/relationships/slide" Target="slides/slide3766.xml"/><Relationship Id="rId3974" Type="http://schemas.openxmlformats.org/officeDocument/2006/relationships/slide" Target="slides/slide3973.xml"/><Relationship Id="rId4818" Type="http://schemas.openxmlformats.org/officeDocument/2006/relationships/slide" Target="slides/slide4817.xml"/><Relationship Id="rId688" Type="http://schemas.openxmlformats.org/officeDocument/2006/relationships/slide" Target="slides/slide687.xml"/><Relationship Id="rId895" Type="http://schemas.openxmlformats.org/officeDocument/2006/relationships/slide" Target="slides/slide894.xml"/><Relationship Id="rId2369" Type="http://schemas.openxmlformats.org/officeDocument/2006/relationships/slide" Target="slides/slide2368.xml"/><Relationship Id="rId2576" Type="http://schemas.openxmlformats.org/officeDocument/2006/relationships/slide" Target="slides/slide2575.xml"/><Relationship Id="rId2783" Type="http://schemas.openxmlformats.org/officeDocument/2006/relationships/slide" Target="slides/slide2782.xml"/><Relationship Id="rId2990" Type="http://schemas.openxmlformats.org/officeDocument/2006/relationships/slide" Target="slides/slide2989.xml"/><Relationship Id="rId3627" Type="http://schemas.openxmlformats.org/officeDocument/2006/relationships/slide" Target="slides/slide3626.xml"/><Relationship Id="rId3834" Type="http://schemas.openxmlformats.org/officeDocument/2006/relationships/slide" Target="slides/slide3833.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1178" Type="http://schemas.openxmlformats.org/officeDocument/2006/relationships/slide" Target="slides/slide1177.xml"/><Relationship Id="rId1385" Type="http://schemas.openxmlformats.org/officeDocument/2006/relationships/slide" Target="slides/slide1384.xml"/><Relationship Id="rId1592" Type="http://schemas.openxmlformats.org/officeDocument/2006/relationships/slide" Target="slides/slide1591.xml"/><Relationship Id="rId2229" Type="http://schemas.openxmlformats.org/officeDocument/2006/relationships/slide" Target="slides/slide2228.xml"/><Relationship Id="rId2436" Type="http://schemas.openxmlformats.org/officeDocument/2006/relationships/slide" Target="slides/slide2435.xml"/><Relationship Id="rId2643" Type="http://schemas.openxmlformats.org/officeDocument/2006/relationships/slide" Target="slides/slide2642.xml"/><Relationship Id="rId2850" Type="http://schemas.openxmlformats.org/officeDocument/2006/relationships/slide" Target="slides/slide2849.xml"/><Relationship Id="rId91" Type="http://schemas.openxmlformats.org/officeDocument/2006/relationships/slide" Target="slides/slide90.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1245" Type="http://schemas.openxmlformats.org/officeDocument/2006/relationships/slide" Target="slides/slide1244.xml"/><Relationship Id="rId1452" Type="http://schemas.openxmlformats.org/officeDocument/2006/relationships/slide" Target="slides/slide1451.xml"/><Relationship Id="rId2503" Type="http://schemas.openxmlformats.org/officeDocument/2006/relationships/slide" Target="slides/slide2502.xml"/><Relationship Id="rId3901" Type="http://schemas.openxmlformats.org/officeDocument/2006/relationships/slide" Target="slides/slide3900.xml"/><Relationship Id="rId1105" Type="http://schemas.openxmlformats.org/officeDocument/2006/relationships/slide" Target="slides/slide1104.xml"/><Relationship Id="rId1312" Type="http://schemas.openxmlformats.org/officeDocument/2006/relationships/slide" Target="slides/slide1311.xml"/><Relationship Id="rId2710" Type="http://schemas.openxmlformats.org/officeDocument/2006/relationships/slide" Target="slides/slide2709.xml"/><Relationship Id="rId4468" Type="http://schemas.openxmlformats.org/officeDocument/2006/relationships/slide" Target="slides/slide4467.xml"/><Relationship Id="rId3277" Type="http://schemas.openxmlformats.org/officeDocument/2006/relationships/slide" Target="slides/slide3276.xml"/><Relationship Id="rId4675" Type="http://schemas.openxmlformats.org/officeDocument/2006/relationships/slide" Target="slides/slide4674.xml"/><Relationship Id="rId4882" Type="http://schemas.openxmlformats.org/officeDocument/2006/relationships/slide" Target="slides/slide4881.xml"/><Relationship Id="rId198" Type="http://schemas.openxmlformats.org/officeDocument/2006/relationships/slide" Target="slides/slide197.xml"/><Relationship Id="rId2086" Type="http://schemas.openxmlformats.org/officeDocument/2006/relationships/slide" Target="slides/slide2085.xml"/><Relationship Id="rId3484" Type="http://schemas.openxmlformats.org/officeDocument/2006/relationships/slide" Target="slides/slide3483.xml"/><Relationship Id="rId3691" Type="http://schemas.openxmlformats.org/officeDocument/2006/relationships/slide" Target="slides/slide3690.xml"/><Relationship Id="rId4328" Type="http://schemas.openxmlformats.org/officeDocument/2006/relationships/slide" Target="slides/slide4327.xml"/><Relationship Id="rId4535" Type="http://schemas.openxmlformats.org/officeDocument/2006/relationships/slide" Target="slides/slide4534.xml"/><Relationship Id="rId4742" Type="http://schemas.openxmlformats.org/officeDocument/2006/relationships/slide" Target="slides/slide4741.xml"/><Relationship Id="rId2293" Type="http://schemas.openxmlformats.org/officeDocument/2006/relationships/slide" Target="slides/slide2292.xml"/><Relationship Id="rId3137" Type="http://schemas.openxmlformats.org/officeDocument/2006/relationships/slide" Target="slides/slide3136.xml"/><Relationship Id="rId3344" Type="http://schemas.openxmlformats.org/officeDocument/2006/relationships/slide" Target="slides/slide3343.xml"/><Relationship Id="rId3551" Type="http://schemas.openxmlformats.org/officeDocument/2006/relationships/slide" Target="slides/slide3550.xml"/><Relationship Id="rId4602" Type="http://schemas.openxmlformats.org/officeDocument/2006/relationships/slide" Target="slides/slide4601.xml"/><Relationship Id="rId265" Type="http://schemas.openxmlformats.org/officeDocument/2006/relationships/slide" Target="slides/slide264.xml"/><Relationship Id="rId472" Type="http://schemas.openxmlformats.org/officeDocument/2006/relationships/slide" Target="slides/slide471.xml"/><Relationship Id="rId2153" Type="http://schemas.openxmlformats.org/officeDocument/2006/relationships/slide" Target="slides/slide2152.xml"/><Relationship Id="rId2360" Type="http://schemas.openxmlformats.org/officeDocument/2006/relationships/slide" Target="slides/slide2359.xml"/><Relationship Id="rId3204" Type="http://schemas.openxmlformats.org/officeDocument/2006/relationships/slide" Target="slides/slide3203.xml"/><Relationship Id="rId3411" Type="http://schemas.openxmlformats.org/officeDocument/2006/relationships/slide" Target="slides/slide3410.xml"/><Relationship Id="rId125" Type="http://schemas.openxmlformats.org/officeDocument/2006/relationships/slide" Target="slides/slide124.xml"/><Relationship Id="rId332" Type="http://schemas.openxmlformats.org/officeDocument/2006/relationships/slide" Target="slides/slide331.xml"/><Relationship Id="rId2013" Type="http://schemas.openxmlformats.org/officeDocument/2006/relationships/slide" Target="slides/slide2012.xml"/><Relationship Id="rId2220" Type="http://schemas.openxmlformats.org/officeDocument/2006/relationships/slide" Target="slides/slide2219.xml"/><Relationship Id="rId5169" Type="http://schemas.openxmlformats.org/officeDocument/2006/relationships/slide" Target="slides/slide5168.xml"/><Relationship Id="rId4185" Type="http://schemas.openxmlformats.org/officeDocument/2006/relationships/slide" Target="slides/slide4184.xml"/><Relationship Id="rId4392" Type="http://schemas.openxmlformats.org/officeDocument/2006/relationships/slide" Target="slides/slide4391.xml"/><Relationship Id="rId5029" Type="http://schemas.openxmlformats.org/officeDocument/2006/relationships/slide" Target="slides/slide5028.xml"/><Relationship Id="rId5236" Type="http://schemas.openxmlformats.org/officeDocument/2006/relationships/slide" Target="slides/slide5235.xml"/><Relationship Id="rId1779" Type="http://schemas.openxmlformats.org/officeDocument/2006/relationships/slide" Target="slides/slide1778.xml"/><Relationship Id="rId1986" Type="http://schemas.openxmlformats.org/officeDocument/2006/relationships/slide" Target="slides/slide1985.xml"/><Relationship Id="rId4045" Type="http://schemas.openxmlformats.org/officeDocument/2006/relationships/slide" Target="slides/slide4044.xml"/><Relationship Id="rId4252" Type="http://schemas.openxmlformats.org/officeDocument/2006/relationships/slide" Target="slides/slide4251.xml"/><Relationship Id="rId1639" Type="http://schemas.openxmlformats.org/officeDocument/2006/relationships/slide" Target="slides/slide1638.xml"/><Relationship Id="rId1846" Type="http://schemas.openxmlformats.org/officeDocument/2006/relationships/slide" Target="slides/slide1845.xml"/><Relationship Id="rId3061" Type="http://schemas.openxmlformats.org/officeDocument/2006/relationships/slide" Target="slides/slide3060.xml"/><Relationship Id="rId5303" Type="http://schemas.openxmlformats.org/officeDocument/2006/relationships/slide" Target="slides/slide5302.xml"/><Relationship Id="rId1706" Type="http://schemas.openxmlformats.org/officeDocument/2006/relationships/slide" Target="slides/slide1705.xml"/><Relationship Id="rId1913" Type="http://schemas.openxmlformats.org/officeDocument/2006/relationships/slide" Target="slides/slide1912.xml"/><Relationship Id="rId4112" Type="http://schemas.openxmlformats.org/officeDocument/2006/relationships/slide" Target="slides/slide4111.xml"/><Relationship Id="rId3878" Type="http://schemas.openxmlformats.org/officeDocument/2006/relationships/slide" Target="slides/slide3877.xml"/><Relationship Id="rId4929" Type="http://schemas.openxmlformats.org/officeDocument/2006/relationships/slide" Target="slides/slide4928.xml"/><Relationship Id="rId799" Type="http://schemas.openxmlformats.org/officeDocument/2006/relationships/slide" Target="slides/slide798.xml"/><Relationship Id="rId2687" Type="http://schemas.openxmlformats.org/officeDocument/2006/relationships/slide" Target="slides/slide2686.xml"/><Relationship Id="rId2894" Type="http://schemas.openxmlformats.org/officeDocument/2006/relationships/slide" Target="slides/slide2893.xml"/><Relationship Id="rId3738" Type="http://schemas.openxmlformats.org/officeDocument/2006/relationships/slide" Target="slides/slide3737.xml"/><Relationship Id="rId5093" Type="http://schemas.openxmlformats.org/officeDocument/2006/relationships/slide" Target="slides/slide5092.xml"/><Relationship Id="rId659" Type="http://schemas.openxmlformats.org/officeDocument/2006/relationships/slide" Target="slides/slide658.xml"/><Relationship Id="rId866" Type="http://schemas.openxmlformats.org/officeDocument/2006/relationships/slide" Target="slides/slide865.xml"/><Relationship Id="rId1289" Type="http://schemas.openxmlformats.org/officeDocument/2006/relationships/slide" Target="slides/slide1288.xml"/><Relationship Id="rId1496" Type="http://schemas.openxmlformats.org/officeDocument/2006/relationships/slide" Target="slides/slide1495.xml"/><Relationship Id="rId2547" Type="http://schemas.openxmlformats.org/officeDocument/2006/relationships/slide" Target="slides/slide2546.xml"/><Relationship Id="rId3945" Type="http://schemas.openxmlformats.org/officeDocument/2006/relationships/slide" Target="slides/slide3944.xml"/><Relationship Id="rId5160" Type="http://schemas.openxmlformats.org/officeDocument/2006/relationships/slide" Target="slides/slide5159.xml"/><Relationship Id="rId519" Type="http://schemas.openxmlformats.org/officeDocument/2006/relationships/slide" Target="slides/slide518.xml"/><Relationship Id="rId1149" Type="http://schemas.openxmlformats.org/officeDocument/2006/relationships/slide" Target="slides/slide1148.xml"/><Relationship Id="rId1356" Type="http://schemas.openxmlformats.org/officeDocument/2006/relationships/slide" Target="slides/slide1355.xml"/><Relationship Id="rId2754" Type="http://schemas.openxmlformats.org/officeDocument/2006/relationships/slide" Target="slides/slide2753.xml"/><Relationship Id="rId2961" Type="http://schemas.openxmlformats.org/officeDocument/2006/relationships/slide" Target="slides/slide2960.xml"/><Relationship Id="rId3805" Type="http://schemas.openxmlformats.org/officeDocument/2006/relationships/slide" Target="slides/slide3804.xml"/><Relationship Id="rId5020" Type="http://schemas.openxmlformats.org/officeDocument/2006/relationships/slide" Target="slides/slide5019.xml"/><Relationship Id="rId726" Type="http://schemas.openxmlformats.org/officeDocument/2006/relationships/slide" Target="slides/slide725.xml"/><Relationship Id="rId933" Type="http://schemas.openxmlformats.org/officeDocument/2006/relationships/slide" Target="slides/slide932.xml"/><Relationship Id="rId1009" Type="http://schemas.openxmlformats.org/officeDocument/2006/relationships/slide" Target="slides/slide1008.xml"/><Relationship Id="rId1563" Type="http://schemas.openxmlformats.org/officeDocument/2006/relationships/slide" Target="slides/slide1562.xml"/><Relationship Id="rId1770" Type="http://schemas.openxmlformats.org/officeDocument/2006/relationships/slide" Target="slides/slide1769.xml"/><Relationship Id="rId2407" Type="http://schemas.openxmlformats.org/officeDocument/2006/relationships/slide" Target="slides/slide2406.xml"/><Relationship Id="rId2614" Type="http://schemas.openxmlformats.org/officeDocument/2006/relationships/slide" Target="slides/slide2613.xml"/><Relationship Id="rId2821" Type="http://schemas.openxmlformats.org/officeDocument/2006/relationships/slide" Target="slides/slide2820.xml"/><Relationship Id="rId62" Type="http://schemas.openxmlformats.org/officeDocument/2006/relationships/slide" Target="slides/slide61.xml"/><Relationship Id="rId1216" Type="http://schemas.openxmlformats.org/officeDocument/2006/relationships/slide" Target="slides/slide1215.xml"/><Relationship Id="rId1423" Type="http://schemas.openxmlformats.org/officeDocument/2006/relationships/slide" Target="slides/slide1422.xml"/><Relationship Id="rId1630" Type="http://schemas.openxmlformats.org/officeDocument/2006/relationships/slide" Target="slides/slide1629.xml"/><Relationship Id="rId4579" Type="http://schemas.openxmlformats.org/officeDocument/2006/relationships/slide" Target="slides/slide4578.xml"/><Relationship Id="rId4786" Type="http://schemas.openxmlformats.org/officeDocument/2006/relationships/slide" Target="slides/slide4785.xml"/><Relationship Id="rId4993" Type="http://schemas.openxmlformats.org/officeDocument/2006/relationships/slide" Target="slides/slide4992.xml"/><Relationship Id="rId3388" Type="http://schemas.openxmlformats.org/officeDocument/2006/relationships/slide" Target="slides/slide3387.xml"/><Relationship Id="rId3595" Type="http://schemas.openxmlformats.org/officeDocument/2006/relationships/slide" Target="slides/slide3594.xml"/><Relationship Id="rId4439" Type="http://schemas.openxmlformats.org/officeDocument/2006/relationships/slide" Target="slides/slide4438.xml"/><Relationship Id="rId4646" Type="http://schemas.openxmlformats.org/officeDocument/2006/relationships/slide" Target="slides/slide4645.xml"/><Relationship Id="rId4853" Type="http://schemas.openxmlformats.org/officeDocument/2006/relationships/slide" Target="slides/slide4852.xml"/><Relationship Id="rId2197" Type="http://schemas.openxmlformats.org/officeDocument/2006/relationships/slide" Target="slides/slide2196.xml"/><Relationship Id="rId3248" Type="http://schemas.openxmlformats.org/officeDocument/2006/relationships/slide" Target="slides/slide3247.xml"/><Relationship Id="rId3455" Type="http://schemas.openxmlformats.org/officeDocument/2006/relationships/slide" Target="slides/slide3454.xml"/><Relationship Id="rId3662" Type="http://schemas.openxmlformats.org/officeDocument/2006/relationships/slide" Target="slides/slide3661.xml"/><Relationship Id="rId4506" Type="http://schemas.openxmlformats.org/officeDocument/2006/relationships/slide" Target="slides/slide4505.xml"/><Relationship Id="rId4713" Type="http://schemas.openxmlformats.org/officeDocument/2006/relationships/slide" Target="slides/slide471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2057" Type="http://schemas.openxmlformats.org/officeDocument/2006/relationships/slide" Target="slides/slide2056.xml"/><Relationship Id="rId2264" Type="http://schemas.openxmlformats.org/officeDocument/2006/relationships/slide" Target="slides/slide2263.xml"/><Relationship Id="rId2471" Type="http://schemas.openxmlformats.org/officeDocument/2006/relationships/slide" Target="slides/slide2470.xml"/><Relationship Id="rId3108" Type="http://schemas.openxmlformats.org/officeDocument/2006/relationships/slide" Target="slides/slide3107.xml"/><Relationship Id="rId3315" Type="http://schemas.openxmlformats.org/officeDocument/2006/relationships/slide" Target="slides/slide3314.xml"/><Relationship Id="rId3522" Type="http://schemas.openxmlformats.org/officeDocument/2006/relationships/slide" Target="slides/slide3521.xml"/><Relationship Id="rId4920" Type="http://schemas.openxmlformats.org/officeDocument/2006/relationships/slide" Target="slides/slide4919.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1073" Type="http://schemas.openxmlformats.org/officeDocument/2006/relationships/slide" Target="slides/slide1072.xml"/><Relationship Id="rId1280" Type="http://schemas.openxmlformats.org/officeDocument/2006/relationships/slide" Target="slides/slide1279.xml"/><Relationship Id="rId2124" Type="http://schemas.openxmlformats.org/officeDocument/2006/relationships/slide" Target="slides/slide2123.xml"/><Relationship Id="rId2331" Type="http://schemas.openxmlformats.org/officeDocument/2006/relationships/slide" Target="slides/slide2330.xml"/><Relationship Id="rId303" Type="http://schemas.openxmlformats.org/officeDocument/2006/relationships/slide" Target="slides/slide302.xml"/><Relationship Id="rId1140" Type="http://schemas.openxmlformats.org/officeDocument/2006/relationships/slide" Target="slides/slide1139.xml"/><Relationship Id="rId4089" Type="http://schemas.openxmlformats.org/officeDocument/2006/relationships/slide" Target="slides/slide4088.xml"/><Relationship Id="rId4296" Type="http://schemas.openxmlformats.org/officeDocument/2006/relationships/slide" Target="slides/slide4295.xml"/><Relationship Id="rId510" Type="http://schemas.openxmlformats.org/officeDocument/2006/relationships/slide" Target="slides/slide509.xml"/><Relationship Id="rId5347" Type="http://schemas.openxmlformats.org/officeDocument/2006/relationships/presProps" Target="presProps.xml"/><Relationship Id="rId1000" Type="http://schemas.openxmlformats.org/officeDocument/2006/relationships/slide" Target="slides/slide999.xml"/><Relationship Id="rId1957" Type="http://schemas.openxmlformats.org/officeDocument/2006/relationships/slide" Target="slides/slide1956.xml"/><Relationship Id="rId4156" Type="http://schemas.openxmlformats.org/officeDocument/2006/relationships/slide" Target="slides/slide4155.xml"/><Relationship Id="rId4363" Type="http://schemas.openxmlformats.org/officeDocument/2006/relationships/slide" Target="slides/slide4362.xml"/><Relationship Id="rId4570" Type="http://schemas.openxmlformats.org/officeDocument/2006/relationships/slide" Target="slides/slide4569.xml"/><Relationship Id="rId5207" Type="http://schemas.openxmlformats.org/officeDocument/2006/relationships/slide" Target="slides/slide5206.xml"/><Relationship Id="rId1817" Type="http://schemas.openxmlformats.org/officeDocument/2006/relationships/slide" Target="slides/slide1816.xml"/><Relationship Id="rId3172" Type="http://schemas.openxmlformats.org/officeDocument/2006/relationships/slide" Target="slides/slide3171.xml"/><Relationship Id="rId4016" Type="http://schemas.openxmlformats.org/officeDocument/2006/relationships/slide" Target="slides/slide4015.xml"/><Relationship Id="rId4223" Type="http://schemas.openxmlformats.org/officeDocument/2006/relationships/slide" Target="slides/slide4222.xml"/><Relationship Id="rId4430" Type="http://schemas.openxmlformats.org/officeDocument/2006/relationships/slide" Target="slides/slide4429.xml"/><Relationship Id="rId3032" Type="http://schemas.openxmlformats.org/officeDocument/2006/relationships/slide" Target="slides/slide3031.xml"/><Relationship Id="rId160" Type="http://schemas.openxmlformats.org/officeDocument/2006/relationships/slide" Target="slides/slide159.xml"/><Relationship Id="rId3989" Type="http://schemas.openxmlformats.org/officeDocument/2006/relationships/slide" Target="slides/slide3988.xml"/><Relationship Id="rId2798" Type="http://schemas.openxmlformats.org/officeDocument/2006/relationships/slide" Target="slides/slide2797.xml"/><Relationship Id="rId3849" Type="http://schemas.openxmlformats.org/officeDocument/2006/relationships/slide" Target="slides/slide3848.xml"/><Relationship Id="rId5064" Type="http://schemas.openxmlformats.org/officeDocument/2006/relationships/slide" Target="slides/slide5063.xml"/><Relationship Id="rId5271" Type="http://schemas.openxmlformats.org/officeDocument/2006/relationships/slide" Target="slides/slide5270.xml"/><Relationship Id="rId977" Type="http://schemas.openxmlformats.org/officeDocument/2006/relationships/slide" Target="slides/slide976.xml"/><Relationship Id="rId2658" Type="http://schemas.openxmlformats.org/officeDocument/2006/relationships/slide" Target="slides/slide2657.xml"/><Relationship Id="rId2865" Type="http://schemas.openxmlformats.org/officeDocument/2006/relationships/slide" Target="slides/slide2864.xml"/><Relationship Id="rId3709" Type="http://schemas.openxmlformats.org/officeDocument/2006/relationships/slide" Target="slides/slide3708.xml"/><Relationship Id="rId3916" Type="http://schemas.openxmlformats.org/officeDocument/2006/relationships/slide" Target="slides/slide3915.xml"/><Relationship Id="rId4080" Type="http://schemas.openxmlformats.org/officeDocument/2006/relationships/slide" Target="slides/slide4079.xml"/><Relationship Id="rId837" Type="http://schemas.openxmlformats.org/officeDocument/2006/relationships/slide" Target="slides/slide836.xml"/><Relationship Id="rId1467" Type="http://schemas.openxmlformats.org/officeDocument/2006/relationships/slide" Target="slides/slide1466.xml"/><Relationship Id="rId1674" Type="http://schemas.openxmlformats.org/officeDocument/2006/relationships/slide" Target="slides/slide1673.xml"/><Relationship Id="rId1881" Type="http://schemas.openxmlformats.org/officeDocument/2006/relationships/slide" Target="slides/slide1880.xml"/><Relationship Id="rId2518" Type="http://schemas.openxmlformats.org/officeDocument/2006/relationships/slide" Target="slides/slide2517.xml"/><Relationship Id="rId2725" Type="http://schemas.openxmlformats.org/officeDocument/2006/relationships/slide" Target="slides/slide2724.xml"/><Relationship Id="rId2932" Type="http://schemas.openxmlformats.org/officeDocument/2006/relationships/slide" Target="slides/slide2931.xml"/><Relationship Id="rId5131" Type="http://schemas.openxmlformats.org/officeDocument/2006/relationships/slide" Target="slides/slide5130.xml"/><Relationship Id="rId904" Type="http://schemas.openxmlformats.org/officeDocument/2006/relationships/slide" Target="slides/slide903.xml"/><Relationship Id="rId1327" Type="http://schemas.openxmlformats.org/officeDocument/2006/relationships/slide" Target="slides/slide1326.xml"/><Relationship Id="rId1534" Type="http://schemas.openxmlformats.org/officeDocument/2006/relationships/slide" Target="slides/slide1533.xml"/><Relationship Id="rId1741" Type="http://schemas.openxmlformats.org/officeDocument/2006/relationships/slide" Target="slides/slide1740.xml"/><Relationship Id="rId4897" Type="http://schemas.openxmlformats.org/officeDocument/2006/relationships/slide" Target="slides/slide4896.xml"/><Relationship Id="rId33" Type="http://schemas.openxmlformats.org/officeDocument/2006/relationships/slide" Target="slides/slide32.xml"/><Relationship Id="rId1601" Type="http://schemas.openxmlformats.org/officeDocument/2006/relationships/slide" Target="slides/slide1600.xml"/><Relationship Id="rId3499" Type="http://schemas.openxmlformats.org/officeDocument/2006/relationships/slide" Target="slides/slide3498.xml"/><Relationship Id="rId4757" Type="http://schemas.openxmlformats.org/officeDocument/2006/relationships/slide" Target="slides/slide4756.xml"/><Relationship Id="rId3359" Type="http://schemas.openxmlformats.org/officeDocument/2006/relationships/slide" Target="slides/slide3358.xml"/><Relationship Id="rId3566" Type="http://schemas.openxmlformats.org/officeDocument/2006/relationships/slide" Target="slides/slide3565.xml"/><Relationship Id="rId4964" Type="http://schemas.openxmlformats.org/officeDocument/2006/relationships/slide" Target="slides/slide4963.xml"/><Relationship Id="rId487" Type="http://schemas.openxmlformats.org/officeDocument/2006/relationships/slide" Target="slides/slide486.xml"/><Relationship Id="rId694" Type="http://schemas.openxmlformats.org/officeDocument/2006/relationships/slide" Target="slides/slide693.xml"/><Relationship Id="rId2168" Type="http://schemas.openxmlformats.org/officeDocument/2006/relationships/slide" Target="slides/slide2167.xml"/><Relationship Id="rId2375" Type="http://schemas.openxmlformats.org/officeDocument/2006/relationships/slide" Target="slides/slide2374.xml"/><Relationship Id="rId3219" Type="http://schemas.openxmlformats.org/officeDocument/2006/relationships/slide" Target="slides/slide3218.xml"/><Relationship Id="rId3773" Type="http://schemas.openxmlformats.org/officeDocument/2006/relationships/slide" Target="slides/slide3772.xml"/><Relationship Id="rId3980" Type="http://schemas.openxmlformats.org/officeDocument/2006/relationships/slide" Target="slides/slide3979.xml"/><Relationship Id="rId4617" Type="http://schemas.openxmlformats.org/officeDocument/2006/relationships/slide" Target="slides/slide4616.xml"/><Relationship Id="rId4824" Type="http://schemas.openxmlformats.org/officeDocument/2006/relationships/slide" Target="slides/slide4823.xml"/><Relationship Id="rId347" Type="http://schemas.openxmlformats.org/officeDocument/2006/relationships/slide" Target="slides/slide346.xml"/><Relationship Id="rId1184" Type="http://schemas.openxmlformats.org/officeDocument/2006/relationships/slide" Target="slides/slide1183.xml"/><Relationship Id="rId2028" Type="http://schemas.openxmlformats.org/officeDocument/2006/relationships/slide" Target="slides/slide2027.xml"/><Relationship Id="rId2582" Type="http://schemas.openxmlformats.org/officeDocument/2006/relationships/slide" Target="slides/slide2581.xml"/><Relationship Id="rId3426" Type="http://schemas.openxmlformats.org/officeDocument/2006/relationships/slide" Target="slides/slide3425.xml"/><Relationship Id="rId3633" Type="http://schemas.openxmlformats.org/officeDocument/2006/relationships/slide" Target="slides/slide3632.xml"/><Relationship Id="rId3840" Type="http://schemas.openxmlformats.org/officeDocument/2006/relationships/slide" Target="slides/slide3839.xml"/><Relationship Id="rId554" Type="http://schemas.openxmlformats.org/officeDocument/2006/relationships/slide" Target="slides/slide553.xml"/><Relationship Id="rId761" Type="http://schemas.openxmlformats.org/officeDocument/2006/relationships/slide" Target="slides/slide760.xml"/><Relationship Id="rId1391" Type="http://schemas.openxmlformats.org/officeDocument/2006/relationships/slide" Target="slides/slide1390.xml"/><Relationship Id="rId2235" Type="http://schemas.openxmlformats.org/officeDocument/2006/relationships/slide" Target="slides/slide2234.xml"/><Relationship Id="rId2442" Type="http://schemas.openxmlformats.org/officeDocument/2006/relationships/slide" Target="slides/slide2441.xml"/><Relationship Id="rId3700" Type="http://schemas.openxmlformats.org/officeDocument/2006/relationships/slide" Target="slides/slide3699.xml"/><Relationship Id="rId207" Type="http://schemas.openxmlformats.org/officeDocument/2006/relationships/slide" Target="slides/slide206.xml"/><Relationship Id="rId414" Type="http://schemas.openxmlformats.org/officeDocument/2006/relationships/slide" Target="slides/slide413.xml"/><Relationship Id="rId621" Type="http://schemas.openxmlformats.org/officeDocument/2006/relationships/slide" Target="slides/slide620.xml"/><Relationship Id="rId1044" Type="http://schemas.openxmlformats.org/officeDocument/2006/relationships/slide" Target="slides/slide1043.xml"/><Relationship Id="rId1251" Type="http://schemas.openxmlformats.org/officeDocument/2006/relationships/slide" Target="slides/slide1250.xml"/><Relationship Id="rId2302" Type="http://schemas.openxmlformats.org/officeDocument/2006/relationships/slide" Target="slides/slide2301.xml"/><Relationship Id="rId1111" Type="http://schemas.openxmlformats.org/officeDocument/2006/relationships/slide" Target="slides/slide1110.xml"/><Relationship Id="rId4267" Type="http://schemas.openxmlformats.org/officeDocument/2006/relationships/slide" Target="slides/slide4266.xml"/><Relationship Id="rId4474" Type="http://schemas.openxmlformats.org/officeDocument/2006/relationships/slide" Target="slides/slide4473.xml"/><Relationship Id="rId4681" Type="http://schemas.openxmlformats.org/officeDocument/2006/relationships/slide" Target="slides/slide4680.xml"/><Relationship Id="rId5318" Type="http://schemas.openxmlformats.org/officeDocument/2006/relationships/slide" Target="slides/slide5317.xml"/><Relationship Id="rId3076" Type="http://schemas.openxmlformats.org/officeDocument/2006/relationships/slide" Target="slides/slide3075.xml"/><Relationship Id="rId3283" Type="http://schemas.openxmlformats.org/officeDocument/2006/relationships/slide" Target="slides/slide3282.xml"/><Relationship Id="rId3490" Type="http://schemas.openxmlformats.org/officeDocument/2006/relationships/slide" Target="slides/slide3489.xml"/><Relationship Id="rId4127" Type="http://schemas.openxmlformats.org/officeDocument/2006/relationships/slide" Target="slides/slide4126.xml"/><Relationship Id="rId4334" Type="http://schemas.openxmlformats.org/officeDocument/2006/relationships/slide" Target="slides/slide4333.xml"/><Relationship Id="rId4541" Type="http://schemas.openxmlformats.org/officeDocument/2006/relationships/slide" Target="slides/slide4540.xml"/><Relationship Id="rId1928" Type="http://schemas.openxmlformats.org/officeDocument/2006/relationships/slide" Target="slides/slide1927.xml"/><Relationship Id="rId2092" Type="http://schemas.openxmlformats.org/officeDocument/2006/relationships/slide" Target="slides/slide2091.xml"/><Relationship Id="rId3143" Type="http://schemas.openxmlformats.org/officeDocument/2006/relationships/slide" Target="slides/slide3142.xml"/><Relationship Id="rId3350" Type="http://schemas.openxmlformats.org/officeDocument/2006/relationships/slide" Target="slides/slide3349.xml"/><Relationship Id="rId271" Type="http://schemas.openxmlformats.org/officeDocument/2006/relationships/slide" Target="slides/slide270.xml"/><Relationship Id="rId3003" Type="http://schemas.openxmlformats.org/officeDocument/2006/relationships/slide" Target="slides/slide3002.xml"/><Relationship Id="rId4401" Type="http://schemas.openxmlformats.org/officeDocument/2006/relationships/slide" Target="slides/slide4400.xml"/><Relationship Id="rId131" Type="http://schemas.openxmlformats.org/officeDocument/2006/relationships/slide" Target="slides/slide130.xml"/><Relationship Id="rId3210" Type="http://schemas.openxmlformats.org/officeDocument/2006/relationships/slide" Target="slides/slide3209.xml"/><Relationship Id="rId2769" Type="http://schemas.openxmlformats.org/officeDocument/2006/relationships/slide" Target="slides/slide2768.xml"/><Relationship Id="rId2976" Type="http://schemas.openxmlformats.org/officeDocument/2006/relationships/slide" Target="slides/slide2975.xml"/><Relationship Id="rId5175" Type="http://schemas.openxmlformats.org/officeDocument/2006/relationships/slide" Target="slides/slide5174.xml"/><Relationship Id="rId948" Type="http://schemas.openxmlformats.org/officeDocument/2006/relationships/slide" Target="slides/slide947.xml"/><Relationship Id="rId1578" Type="http://schemas.openxmlformats.org/officeDocument/2006/relationships/slide" Target="slides/slide1577.xml"/><Relationship Id="rId1785" Type="http://schemas.openxmlformats.org/officeDocument/2006/relationships/slide" Target="slides/slide1784.xml"/><Relationship Id="rId1992" Type="http://schemas.openxmlformats.org/officeDocument/2006/relationships/slide" Target="slides/slide1991.xml"/><Relationship Id="rId2629" Type="http://schemas.openxmlformats.org/officeDocument/2006/relationships/slide" Target="slides/slide2628.xml"/><Relationship Id="rId2836" Type="http://schemas.openxmlformats.org/officeDocument/2006/relationships/slide" Target="slides/slide2835.xml"/><Relationship Id="rId4191" Type="http://schemas.openxmlformats.org/officeDocument/2006/relationships/slide" Target="slides/slide4190.xml"/><Relationship Id="rId5035" Type="http://schemas.openxmlformats.org/officeDocument/2006/relationships/slide" Target="slides/slide5034.xml"/><Relationship Id="rId5242" Type="http://schemas.openxmlformats.org/officeDocument/2006/relationships/slide" Target="slides/slide5241.xml"/><Relationship Id="rId77" Type="http://schemas.openxmlformats.org/officeDocument/2006/relationships/slide" Target="slides/slide76.xml"/><Relationship Id="rId808" Type="http://schemas.openxmlformats.org/officeDocument/2006/relationships/slide" Target="slides/slide807.xml"/><Relationship Id="rId1438" Type="http://schemas.openxmlformats.org/officeDocument/2006/relationships/slide" Target="slides/slide1437.xml"/><Relationship Id="rId1645" Type="http://schemas.openxmlformats.org/officeDocument/2006/relationships/slide" Target="slides/slide1644.xml"/><Relationship Id="rId4051" Type="http://schemas.openxmlformats.org/officeDocument/2006/relationships/slide" Target="slides/slide4050.xml"/><Relationship Id="rId5102" Type="http://schemas.openxmlformats.org/officeDocument/2006/relationships/slide" Target="slides/slide5101.xml"/><Relationship Id="rId1852" Type="http://schemas.openxmlformats.org/officeDocument/2006/relationships/slide" Target="slides/slide1851.xml"/><Relationship Id="rId2903" Type="http://schemas.openxmlformats.org/officeDocument/2006/relationships/slide" Target="slides/slide2902.xml"/><Relationship Id="rId1505" Type="http://schemas.openxmlformats.org/officeDocument/2006/relationships/slide" Target="slides/slide1504.xml"/><Relationship Id="rId1712" Type="http://schemas.openxmlformats.org/officeDocument/2006/relationships/slide" Target="slides/slide1711.xml"/><Relationship Id="rId4868" Type="http://schemas.openxmlformats.org/officeDocument/2006/relationships/slide" Target="slides/slide4867.xml"/><Relationship Id="rId3677" Type="http://schemas.openxmlformats.org/officeDocument/2006/relationships/slide" Target="slides/slide3676.xml"/><Relationship Id="rId3884" Type="http://schemas.openxmlformats.org/officeDocument/2006/relationships/slide" Target="slides/slide3883.xml"/><Relationship Id="rId4728" Type="http://schemas.openxmlformats.org/officeDocument/2006/relationships/slide" Target="slides/slide4727.xml"/><Relationship Id="rId4935" Type="http://schemas.openxmlformats.org/officeDocument/2006/relationships/slide" Target="slides/slide4934.xml"/><Relationship Id="rId598" Type="http://schemas.openxmlformats.org/officeDocument/2006/relationships/slide" Target="slides/slide597.xml"/><Relationship Id="rId2279" Type="http://schemas.openxmlformats.org/officeDocument/2006/relationships/slide" Target="slides/slide2278.xml"/><Relationship Id="rId2486" Type="http://schemas.openxmlformats.org/officeDocument/2006/relationships/slide" Target="slides/slide2485.xml"/><Relationship Id="rId2693" Type="http://schemas.openxmlformats.org/officeDocument/2006/relationships/slide" Target="slides/slide2692.xml"/><Relationship Id="rId3537" Type="http://schemas.openxmlformats.org/officeDocument/2006/relationships/slide" Target="slides/slide3536.xml"/><Relationship Id="rId3744" Type="http://schemas.openxmlformats.org/officeDocument/2006/relationships/slide" Target="slides/slide3743.xml"/><Relationship Id="rId3951" Type="http://schemas.openxmlformats.org/officeDocument/2006/relationships/slide" Target="slides/slide3950.xml"/><Relationship Id="rId458" Type="http://schemas.openxmlformats.org/officeDocument/2006/relationships/slide" Target="slides/slide457.xml"/><Relationship Id="rId665" Type="http://schemas.openxmlformats.org/officeDocument/2006/relationships/slide" Target="slides/slide664.xml"/><Relationship Id="rId872" Type="http://schemas.openxmlformats.org/officeDocument/2006/relationships/slide" Target="slides/slide871.xml"/><Relationship Id="rId1088" Type="http://schemas.openxmlformats.org/officeDocument/2006/relationships/slide" Target="slides/slide1087.xml"/><Relationship Id="rId1295" Type="http://schemas.openxmlformats.org/officeDocument/2006/relationships/slide" Target="slides/slide1294.xml"/><Relationship Id="rId2139" Type="http://schemas.openxmlformats.org/officeDocument/2006/relationships/slide" Target="slides/slide2138.xml"/><Relationship Id="rId2346" Type="http://schemas.openxmlformats.org/officeDocument/2006/relationships/slide" Target="slides/slide2345.xml"/><Relationship Id="rId2553" Type="http://schemas.openxmlformats.org/officeDocument/2006/relationships/slide" Target="slides/slide2552.xml"/><Relationship Id="rId2760" Type="http://schemas.openxmlformats.org/officeDocument/2006/relationships/slide" Target="slides/slide2759.xml"/><Relationship Id="rId3604" Type="http://schemas.openxmlformats.org/officeDocument/2006/relationships/slide" Target="slides/slide3603.xml"/><Relationship Id="rId3811" Type="http://schemas.openxmlformats.org/officeDocument/2006/relationships/slide" Target="slides/slide3810.xml"/><Relationship Id="rId318" Type="http://schemas.openxmlformats.org/officeDocument/2006/relationships/slide" Target="slides/slide317.xml"/><Relationship Id="rId525" Type="http://schemas.openxmlformats.org/officeDocument/2006/relationships/slide" Target="slides/slide524.xml"/><Relationship Id="rId732" Type="http://schemas.openxmlformats.org/officeDocument/2006/relationships/slide" Target="slides/slide731.xml"/><Relationship Id="rId1155" Type="http://schemas.openxmlformats.org/officeDocument/2006/relationships/slide" Target="slides/slide1154.xml"/><Relationship Id="rId1362" Type="http://schemas.openxmlformats.org/officeDocument/2006/relationships/slide" Target="slides/slide1361.xml"/><Relationship Id="rId2206" Type="http://schemas.openxmlformats.org/officeDocument/2006/relationships/slide" Target="slides/slide2205.xml"/><Relationship Id="rId2413" Type="http://schemas.openxmlformats.org/officeDocument/2006/relationships/slide" Target="slides/slide2412.xml"/><Relationship Id="rId2620" Type="http://schemas.openxmlformats.org/officeDocument/2006/relationships/slide" Target="slides/slide2619.xml"/><Relationship Id="rId1015" Type="http://schemas.openxmlformats.org/officeDocument/2006/relationships/slide" Target="slides/slide1014.xml"/><Relationship Id="rId1222" Type="http://schemas.openxmlformats.org/officeDocument/2006/relationships/slide" Target="slides/slide1221.xml"/><Relationship Id="rId4378" Type="http://schemas.openxmlformats.org/officeDocument/2006/relationships/slide" Target="slides/slide4377.xml"/><Relationship Id="rId4585" Type="http://schemas.openxmlformats.org/officeDocument/2006/relationships/slide" Target="slides/slide4584.xml"/><Relationship Id="rId3187" Type="http://schemas.openxmlformats.org/officeDocument/2006/relationships/slide" Target="slides/slide3186.xml"/><Relationship Id="rId3394" Type="http://schemas.openxmlformats.org/officeDocument/2006/relationships/slide" Target="slides/slide3393.xml"/><Relationship Id="rId4238" Type="http://schemas.openxmlformats.org/officeDocument/2006/relationships/slide" Target="slides/slide4237.xml"/><Relationship Id="rId4792" Type="http://schemas.openxmlformats.org/officeDocument/2006/relationships/slide" Target="slides/slide4791.xml"/><Relationship Id="rId3047" Type="http://schemas.openxmlformats.org/officeDocument/2006/relationships/slide" Target="slides/slide3046.xml"/><Relationship Id="rId4445" Type="http://schemas.openxmlformats.org/officeDocument/2006/relationships/slide" Target="slides/slide4444.xml"/><Relationship Id="rId4652" Type="http://schemas.openxmlformats.org/officeDocument/2006/relationships/slide" Target="slides/slide4651.xml"/><Relationship Id="rId175" Type="http://schemas.openxmlformats.org/officeDocument/2006/relationships/slide" Target="slides/slide174.xml"/><Relationship Id="rId3254" Type="http://schemas.openxmlformats.org/officeDocument/2006/relationships/slide" Target="slides/slide3253.xml"/><Relationship Id="rId3461" Type="http://schemas.openxmlformats.org/officeDocument/2006/relationships/slide" Target="slides/slide3460.xml"/><Relationship Id="rId4305" Type="http://schemas.openxmlformats.org/officeDocument/2006/relationships/slide" Target="slides/slide4304.xml"/><Relationship Id="rId4512" Type="http://schemas.openxmlformats.org/officeDocument/2006/relationships/slide" Target="slides/slide4511.xml"/><Relationship Id="rId382" Type="http://schemas.openxmlformats.org/officeDocument/2006/relationships/slide" Target="slides/slide381.xml"/><Relationship Id="rId2063" Type="http://schemas.openxmlformats.org/officeDocument/2006/relationships/slide" Target="slides/slide2062.xml"/><Relationship Id="rId2270" Type="http://schemas.openxmlformats.org/officeDocument/2006/relationships/slide" Target="slides/slide2269.xml"/><Relationship Id="rId3114" Type="http://schemas.openxmlformats.org/officeDocument/2006/relationships/slide" Target="slides/slide3113.xml"/><Relationship Id="rId3321" Type="http://schemas.openxmlformats.org/officeDocument/2006/relationships/slide" Target="slides/slide3320.xml"/><Relationship Id="rId242" Type="http://schemas.openxmlformats.org/officeDocument/2006/relationships/slide" Target="slides/slide241.xml"/><Relationship Id="rId2130" Type="http://schemas.openxmlformats.org/officeDocument/2006/relationships/slide" Target="slides/slide2129.xml"/><Relationship Id="rId5079" Type="http://schemas.openxmlformats.org/officeDocument/2006/relationships/slide" Target="slides/slide5078.xml"/><Relationship Id="rId5286" Type="http://schemas.openxmlformats.org/officeDocument/2006/relationships/slide" Target="slides/slide5285.xml"/><Relationship Id="rId102" Type="http://schemas.openxmlformats.org/officeDocument/2006/relationships/slide" Target="slides/slide101.xml"/><Relationship Id="rId1689" Type="http://schemas.openxmlformats.org/officeDocument/2006/relationships/slide" Target="slides/slide1688.xml"/><Relationship Id="rId4095" Type="http://schemas.openxmlformats.org/officeDocument/2006/relationships/slide" Target="slides/slide4094.xml"/><Relationship Id="rId5146" Type="http://schemas.openxmlformats.org/officeDocument/2006/relationships/slide" Target="slides/slide5145.xml"/><Relationship Id="rId1896" Type="http://schemas.openxmlformats.org/officeDocument/2006/relationships/slide" Target="slides/slide1895.xml"/><Relationship Id="rId2947" Type="http://schemas.openxmlformats.org/officeDocument/2006/relationships/slide" Target="slides/slide2946.xml"/><Relationship Id="rId4162" Type="http://schemas.openxmlformats.org/officeDocument/2006/relationships/slide" Target="slides/slide4161.xml"/><Relationship Id="rId5006" Type="http://schemas.openxmlformats.org/officeDocument/2006/relationships/slide" Target="slides/slide5005.xml"/><Relationship Id="rId5213" Type="http://schemas.openxmlformats.org/officeDocument/2006/relationships/slide" Target="slides/slide5212.xml"/><Relationship Id="rId919" Type="http://schemas.openxmlformats.org/officeDocument/2006/relationships/slide" Target="slides/slide918.xml"/><Relationship Id="rId1549" Type="http://schemas.openxmlformats.org/officeDocument/2006/relationships/slide" Target="slides/slide1548.xml"/><Relationship Id="rId1756" Type="http://schemas.openxmlformats.org/officeDocument/2006/relationships/slide" Target="slides/slide1755.xml"/><Relationship Id="rId1963" Type="http://schemas.openxmlformats.org/officeDocument/2006/relationships/slide" Target="slides/slide1962.xml"/><Relationship Id="rId2807" Type="http://schemas.openxmlformats.org/officeDocument/2006/relationships/slide" Target="slides/slide2806.xml"/><Relationship Id="rId4022" Type="http://schemas.openxmlformats.org/officeDocument/2006/relationships/slide" Target="slides/slide4021.xml"/><Relationship Id="rId48" Type="http://schemas.openxmlformats.org/officeDocument/2006/relationships/slide" Target="slides/slide47.xml"/><Relationship Id="rId1409" Type="http://schemas.openxmlformats.org/officeDocument/2006/relationships/slide" Target="slides/slide1408.xml"/><Relationship Id="rId1616" Type="http://schemas.openxmlformats.org/officeDocument/2006/relationships/slide" Target="slides/slide1615.xml"/><Relationship Id="rId1823" Type="http://schemas.openxmlformats.org/officeDocument/2006/relationships/slide" Target="slides/slide1822.xml"/><Relationship Id="rId4979" Type="http://schemas.openxmlformats.org/officeDocument/2006/relationships/slide" Target="slides/slide4978.xml"/><Relationship Id="rId3788" Type="http://schemas.openxmlformats.org/officeDocument/2006/relationships/slide" Target="slides/slide3787.xml"/><Relationship Id="rId3995" Type="http://schemas.openxmlformats.org/officeDocument/2006/relationships/slide" Target="slides/slide3994.xml"/><Relationship Id="rId4839" Type="http://schemas.openxmlformats.org/officeDocument/2006/relationships/slide" Target="slides/slide4838.xml"/><Relationship Id="rId2597" Type="http://schemas.openxmlformats.org/officeDocument/2006/relationships/slide" Target="slides/slide2596.xml"/><Relationship Id="rId3648" Type="http://schemas.openxmlformats.org/officeDocument/2006/relationships/slide" Target="slides/slide3647.xml"/><Relationship Id="rId3855" Type="http://schemas.openxmlformats.org/officeDocument/2006/relationships/slide" Target="slides/slide3854.xml"/><Relationship Id="rId569" Type="http://schemas.openxmlformats.org/officeDocument/2006/relationships/slide" Target="slides/slide568.xml"/><Relationship Id="rId776" Type="http://schemas.openxmlformats.org/officeDocument/2006/relationships/slide" Target="slides/slide775.xml"/><Relationship Id="rId983" Type="http://schemas.openxmlformats.org/officeDocument/2006/relationships/slide" Target="slides/slide982.xml"/><Relationship Id="rId1199" Type="http://schemas.openxmlformats.org/officeDocument/2006/relationships/slide" Target="slides/slide1198.xml"/><Relationship Id="rId2457" Type="http://schemas.openxmlformats.org/officeDocument/2006/relationships/slide" Target="slides/slide2456.xml"/><Relationship Id="rId2664" Type="http://schemas.openxmlformats.org/officeDocument/2006/relationships/slide" Target="slides/slide2663.xml"/><Relationship Id="rId3508" Type="http://schemas.openxmlformats.org/officeDocument/2006/relationships/slide" Target="slides/slide3507.xml"/><Relationship Id="rId4906" Type="http://schemas.openxmlformats.org/officeDocument/2006/relationships/slide" Target="slides/slide4905.xml"/><Relationship Id="rId5070" Type="http://schemas.openxmlformats.org/officeDocument/2006/relationships/slide" Target="slides/slide5069.xml"/><Relationship Id="rId429" Type="http://schemas.openxmlformats.org/officeDocument/2006/relationships/slide" Target="slides/slide428.xml"/><Relationship Id="rId636" Type="http://schemas.openxmlformats.org/officeDocument/2006/relationships/slide" Target="slides/slide635.xml"/><Relationship Id="rId1059" Type="http://schemas.openxmlformats.org/officeDocument/2006/relationships/slide" Target="slides/slide1058.xml"/><Relationship Id="rId1266" Type="http://schemas.openxmlformats.org/officeDocument/2006/relationships/slide" Target="slides/slide1265.xml"/><Relationship Id="rId1473" Type="http://schemas.openxmlformats.org/officeDocument/2006/relationships/slide" Target="slides/slide1472.xml"/><Relationship Id="rId2317" Type="http://schemas.openxmlformats.org/officeDocument/2006/relationships/slide" Target="slides/slide2316.xml"/><Relationship Id="rId2871" Type="http://schemas.openxmlformats.org/officeDocument/2006/relationships/slide" Target="slides/slide2870.xml"/><Relationship Id="rId3715" Type="http://schemas.openxmlformats.org/officeDocument/2006/relationships/slide" Target="slides/slide3714.xml"/><Relationship Id="rId3922" Type="http://schemas.openxmlformats.org/officeDocument/2006/relationships/slide" Target="slides/slide3921.xml"/><Relationship Id="rId843" Type="http://schemas.openxmlformats.org/officeDocument/2006/relationships/slide" Target="slides/slide842.xml"/><Relationship Id="rId1126" Type="http://schemas.openxmlformats.org/officeDocument/2006/relationships/slide" Target="slides/slide1125.xml"/><Relationship Id="rId1680" Type="http://schemas.openxmlformats.org/officeDocument/2006/relationships/slide" Target="slides/slide1679.xml"/><Relationship Id="rId2524" Type="http://schemas.openxmlformats.org/officeDocument/2006/relationships/slide" Target="slides/slide2523.xml"/><Relationship Id="rId2731" Type="http://schemas.openxmlformats.org/officeDocument/2006/relationships/slide" Target="slides/slide2730.xml"/><Relationship Id="rId703" Type="http://schemas.openxmlformats.org/officeDocument/2006/relationships/slide" Target="slides/slide702.xml"/><Relationship Id="rId910" Type="http://schemas.openxmlformats.org/officeDocument/2006/relationships/slide" Target="slides/slide909.xml"/><Relationship Id="rId1333" Type="http://schemas.openxmlformats.org/officeDocument/2006/relationships/slide" Target="slides/slide1332.xml"/><Relationship Id="rId1540" Type="http://schemas.openxmlformats.org/officeDocument/2006/relationships/slide" Target="slides/slide1539.xml"/><Relationship Id="rId4489" Type="http://schemas.openxmlformats.org/officeDocument/2006/relationships/slide" Target="slides/slide4488.xml"/><Relationship Id="rId4696" Type="http://schemas.openxmlformats.org/officeDocument/2006/relationships/slide" Target="slides/slide4695.xml"/><Relationship Id="rId1400" Type="http://schemas.openxmlformats.org/officeDocument/2006/relationships/slide" Target="slides/slide1399.xml"/><Relationship Id="rId3298" Type="http://schemas.openxmlformats.org/officeDocument/2006/relationships/slide" Target="slides/slide3297.xml"/><Relationship Id="rId4349" Type="http://schemas.openxmlformats.org/officeDocument/2006/relationships/slide" Target="slides/slide4348.xml"/><Relationship Id="rId4556" Type="http://schemas.openxmlformats.org/officeDocument/2006/relationships/slide" Target="slides/slide4555.xml"/><Relationship Id="rId4763" Type="http://schemas.openxmlformats.org/officeDocument/2006/relationships/slide" Target="slides/slide4762.xml"/><Relationship Id="rId4970" Type="http://schemas.openxmlformats.org/officeDocument/2006/relationships/slide" Target="slides/slide4969.xml"/><Relationship Id="rId3158" Type="http://schemas.openxmlformats.org/officeDocument/2006/relationships/slide" Target="slides/slide3157.xml"/><Relationship Id="rId3365" Type="http://schemas.openxmlformats.org/officeDocument/2006/relationships/slide" Target="slides/slide3364.xml"/><Relationship Id="rId3572" Type="http://schemas.openxmlformats.org/officeDocument/2006/relationships/slide" Target="slides/slide3571.xml"/><Relationship Id="rId4209" Type="http://schemas.openxmlformats.org/officeDocument/2006/relationships/slide" Target="slides/slide4208.xml"/><Relationship Id="rId4416" Type="http://schemas.openxmlformats.org/officeDocument/2006/relationships/slide" Target="slides/slide4415.xml"/><Relationship Id="rId4623" Type="http://schemas.openxmlformats.org/officeDocument/2006/relationships/slide" Target="slides/slide4622.xml"/><Relationship Id="rId4830" Type="http://schemas.openxmlformats.org/officeDocument/2006/relationships/slide" Target="slides/slide4829.xml"/><Relationship Id="rId286" Type="http://schemas.openxmlformats.org/officeDocument/2006/relationships/slide" Target="slides/slide285.xml"/><Relationship Id="rId493" Type="http://schemas.openxmlformats.org/officeDocument/2006/relationships/slide" Target="slides/slide492.xml"/><Relationship Id="rId2174" Type="http://schemas.openxmlformats.org/officeDocument/2006/relationships/slide" Target="slides/slide2173.xml"/><Relationship Id="rId2381" Type="http://schemas.openxmlformats.org/officeDocument/2006/relationships/slide" Target="slides/slide2380.xml"/><Relationship Id="rId3018" Type="http://schemas.openxmlformats.org/officeDocument/2006/relationships/slide" Target="slides/slide3017.xml"/><Relationship Id="rId3225" Type="http://schemas.openxmlformats.org/officeDocument/2006/relationships/slide" Target="slides/slide3224.xml"/><Relationship Id="rId3432" Type="http://schemas.openxmlformats.org/officeDocument/2006/relationships/slide" Target="slides/slide3431.xml"/><Relationship Id="rId146" Type="http://schemas.openxmlformats.org/officeDocument/2006/relationships/slide" Target="slides/slide145.xml"/><Relationship Id="rId353" Type="http://schemas.openxmlformats.org/officeDocument/2006/relationships/slide" Target="slides/slide352.xml"/><Relationship Id="rId560" Type="http://schemas.openxmlformats.org/officeDocument/2006/relationships/slide" Target="slides/slide559.xml"/><Relationship Id="rId1190" Type="http://schemas.openxmlformats.org/officeDocument/2006/relationships/slide" Target="slides/slide1189.xml"/><Relationship Id="rId2034" Type="http://schemas.openxmlformats.org/officeDocument/2006/relationships/slide" Target="slides/slide2033.xml"/><Relationship Id="rId2241" Type="http://schemas.openxmlformats.org/officeDocument/2006/relationships/slide" Target="slides/slide2240.xml"/><Relationship Id="rId213" Type="http://schemas.openxmlformats.org/officeDocument/2006/relationships/slide" Target="slides/slide212.xml"/><Relationship Id="rId420" Type="http://schemas.openxmlformats.org/officeDocument/2006/relationships/slide" Target="slides/slide419.xml"/><Relationship Id="rId1050" Type="http://schemas.openxmlformats.org/officeDocument/2006/relationships/slide" Target="slides/slide1049.xml"/><Relationship Id="rId2101" Type="http://schemas.openxmlformats.org/officeDocument/2006/relationships/slide" Target="slides/slide2100.xml"/><Relationship Id="rId5257" Type="http://schemas.openxmlformats.org/officeDocument/2006/relationships/slide" Target="slides/slide5256.xml"/><Relationship Id="rId4066" Type="http://schemas.openxmlformats.org/officeDocument/2006/relationships/slide" Target="slides/slide4065.xml"/><Relationship Id="rId1867" Type="http://schemas.openxmlformats.org/officeDocument/2006/relationships/slide" Target="slides/slide1866.xml"/><Relationship Id="rId2918" Type="http://schemas.openxmlformats.org/officeDocument/2006/relationships/slide" Target="slides/slide2917.xml"/><Relationship Id="rId4273" Type="http://schemas.openxmlformats.org/officeDocument/2006/relationships/slide" Target="slides/slide4272.xml"/><Relationship Id="rId4480" Type="http://schemas.openxmlformats.org/officeDocument/2006/relationships/slide" Target="slides/slide4479.xml"/><Relationship Id="rId5117" Type="http://schemas.openxmlformats.org/officeDocument/2006/relationships/slide" Target="slides/slide5116.xml"/><Relationship Id="rId5324" Type="http://schemas.openxmlformats.org/officeDocument/2006/relationships/slide" Target="slides/slide5323.xml"/><Relationship Id="rId1727" Type="http://schemas.openxmlformats.org/officeDocument/2006/relationships/slide" Target="slides/slide1726.xml"/><Relationship Id="rId1934" Type="http://schemas.openxmlformats.org/officeDocument/2006/relationships/slide" Target="slides/slide1933.xml"/><Relationship Id="rId3082" Type="http://schemas.openxmlformats.org/officeDocument/2006/relationships/slide" Target="slides/slide3081.xml"/><Relationship Id="rId4133" Type="http://schemas.openxmlformats.org/officeDocument/2006/relationships/slide" Target="slides/slide4132.xml"/><Relationship Id="rId4340" Type="http://schemas.openxmlformats.org/officeDocument/2006/relationships/slide" Target="slides/slide4339.xml"/><Relationship Id="rId19" Type="http://schemas.openxmlformats.org/officeDocument/2006/relationships/slide" Target="slides/slide18.xml"/><Relationship Id="rId3899" Type="http://schemas.openxmlformats.org/officeDocument/2006/relationships/slide" Target="slides/slide3898.xml"/><Relationship Id="rId4200" Type="http://schemas.openxmlformats.org/officeDocument/2006/relationships/slide" Target="slides/slide4199.xml"/><Relationship Id="rId3759" Type="http://schemas.openxmlformats.org/officeDocument/2006/relationships/slide" Target="slides/slide3758.xml"/><Relationship Id="rId3966" Type="http://schemas.openxmlformats.org/officeDocument/2006/relationships/slide" Target="slides/slide3965.xml"/><Relationship Id="rId5181" Type="http://schemas.openxmlformats.org/officeDocument/2006/relationships/slide" Target="slides/slide5180.xml"/><Relationship Id="rId3" Type="http://schemas.openxmlformats.org/officeDocument/2006/relationships/slide" Target="slides/slide2.xml"/><Relationship Id="rId887" Type="http://schemas.openxmlformats.org/officeDocument/2006/relationships/slide" Target="slides/slide886.xml"/><Relationship Id="rId2568" Type="http://schemas.openxmlformats.org/officeDocument/2006/relationships/slide" Target="slides/slide2567.xml"/><Relationship Id="rId2775" Type="http://schemas.openxmlformats.org/officeDocument/2006/relationships/slide" Target="slides/slide2774.xml"/><Relationship Id="rId2982" Type="http://schemas.openxmlformats.org/officeDocument/2006/relationships/slide" Target="slides/slide2981.xml"/><Relationship Id="rId3619" Type="http://schemas.openxmlformats.org/officeDocument/2006/relationships/slide" Target="slides/slide3618.xml"/><Relationship Id="rId3826" Type="http://schemas.openxmlformats.org/officeDocument/2006/relationships/slide" Target="slides/slide3825.xml"/><Relationship Id="rId5041" Type="http://schemas.openxmlformats.org/officeDocument/2006/relationships/slide" Target="slides/slide5040.xml"/><Relationship Id="rId747" Type="http://schemas.openxmlformats.org/officeDocument/2006/relationships/slide" Target="slides/slide746.xml"/><Relationship Id="rId954" Type="http://schemas.openxmlformats.org/officeDocument/2006/relationships/slide" Target="slides/slide953.xml"/><Relationship Id="rId1377" Type="http://schemas.openxmlformats.org/officeDocument/2006/relationships/slide" Target="slides/slide1376.xml"/><Relationship Id="rId1584" Type="http://schemas.openxmlformats.org/officeDocument/2006/relationships/slide" Target="slides/slide1583.xml"/><Relationship Id="rId1791" Type="http://schemas.openxmlformats.org/officeDocument/2006/relationships/slide" Target="slides/slide1790.xml"/><Relationship Id="rId2428" Type="http://schemas.openxmlformats.org/officeDocument/2006/relationships/slide" Target="slides/slide2427.xml"/><Relationship Id="rId2635" Type="http://schemas.openxmlformats.org/officeDocument/2006/relationships/slide" Target="slides/slide2634.xml"/><Relationship Id="rId2842" Type="http://schemas.openxmlformats.org/officeDocument/2006/relationships/slide" Target="slides/slide2841.xml"/><Relationship Id="rId83" Type="http://schemas.openxmlformats.org/officeDocument/2006/relationships/slide" Target="slides/slide82.xml"/><Relationship Id="rId607" Type="http://schemas.openxmlformats.org/officeDocument/2006/relationships/slide" Target="slides/slide606.xml"/><Relationship Id="rId814" Type="http://schemas.openxmlformats.org/officeDocument/2006/relationships/slide" Target="slides/slide813.xml"/><Relationship Id="rId1237" Type="http://schemas.openxmlformats.org/officeDocument/2006/relationships/slide" Target="slides/slide1236.xml"/><Relationship Id="rId1444" Type="http://schemas.openxmlformats.org/officeDocument/2006/relationships/slide" Target="slides/slide1443.xml"/><Relationship Id="rId1651" Type="http://schemas.openxmlformats.org/officeDocument/2006/relationships/slide" Target="slides/slide1650.xml"/><Relationship Id="rId2702" Type="http://schemas.openxmlformats.org/officeDocument/2006/relationships/slide" Target="slides/slide2701.xml"/><Relationship Id="rId1304" Type="http://schemas.openxmlformats.org/officeDocument/2006/relationships/slide" Target="slides/slide1303.xml"/><Relationship Id="rId1511" Type="http://schemas.openxmlformats.org/officeDocument/2006/relationships/slide" Target="slides/slide1510.xml"/><Relationship Id="rId4667" Type="http://schemas.openxmlformats.org/officeDocument/2006/relationships/slide" Target="slides/slide4666.xml"/><Relationship Id="rId4874" Type="http://schemas.openxmlformats.org/officeDocument/2006/relationships/slide" Target="slides/slide4873.xml"/><Relationship Id="rId3269" Type="http://schemas.openxmlformats.org/officeDocument/2006/relationships/slide" Target="slides/slide3268.xml"/><Relationship Id="rId3476" Type="http://schemas.openxmlformats.org/officeDocument/2006/relationships/slide" Target="slides/slide3475.xml"/><Relationship Id="rId3683" Type="http://schemas.openxmlformats.org/officeDocument/2006/relationships/slide" Target="slides/slide3682.xml"/><Relationship Id="rId4527" Type="http://schemas.openxmlformats.org/officeDocument/2006/relationships/slide" Target="slides/slide4526.xml"/><Relationship Id="rId10" Type="http://schemas.openxmlformats.org/officeDocument/2006/relationships/slide" Target="slides/slide9.xml"/><Relationship Id="rId397" Type="http://schemas.openxmlformats.org/officeDocument/2006/relationships/slide" Target="slides/slide396.xml"/><Relationship Id="rId2078" Type="http://schemas.openxmlformats.org/officeDocument/2006/relationships/slide" Target="slides/slide2077.xml"/><Relationship Id="rId2285" Type="http://schemas.openxmlformats.org/officeDocument/2006/relationships/slide" Target="slides/slide2284.xml"/><Relationship Id="rId2492" Type="http://schemas.openxmlformats.org/officeDocument/2006/relationships/slide" Target="slides/slide2491.xml"/><Relationship Id="rId3129" Type="http://schemas.openxmlformats.org/officeDocument/2006/relationships/slide" Target="slides/slide3128.xml"/><Relationship Id="rId3336" Type="http://schemas.openxmlformats.org/officeDocument/2006/relationships/slide" Target="slides/slide3335.xml"/><Relationship Id="rId3890" Type="http://schemas.openxmlformats.org/officeDocument/2006/relationships/slide" Target="slides/slide3889.xml"/><Relationship Id="rId4734" Type="http://schemas.openxmlformats.org/officeDocument/2006/relationships/slide" Target="slides/slide4733.xml"/><Relationship Id="rId4941" Type="http://schemas.openxmlformats.org/officeDocument/2006/relationships/slide" Target="slides/slide4940.xml"/><Relationship Id="rId257" Type="http://schemas.openxmlformats.org/officeDocument/2006/relationships/slide" Target="slides/slide256.xml"/><Relationship Id="rId464" Type="http://schemas.openxmlformats.org/officeDocument/2006/relationships/slide" Target="slides/slide463.xml"/><Relationship Id="rId1094" Type="http://schemas.openxmlformats.org/officeDocument/2006/relationships/slide" Target="slides/slide1093.xml"/><Relationship Id="rId2145" Type="http://schemas.openxmlformats.org/officeDocument/2006/relationships/slide" Target="slides/slide2144.xml"/><Relationship Id="rId3543" Type="http://schemas.openxmlformats.org/officeDocument/2006/relationships/slide" Target="slides/slide3542.xml"/><Relationship Id="rId3750" Type="http://schemas.openxmlformats.org/officeDocument/2006/relationships/slide" Target="slides/slide3749.xml"/><Relationship Id="rId4801" Type="http://schemas.openxmlformats.org/officeDocument/2006/relationships/slide" Target="slides/slide4800.xml"/><Relationship Id="rId117" Type="http://schemas.openxmlformats.org/officeDocument/2006/relationships/slide" Target="slides/slide116.xml"/><Relationship Id="rId671" Type="http://schemas.openxmlformats.org/officeDocument/2006/relationships/slide" Target="slides/slide670.xml"/><Relationship Id="rId2352" Type="http://schemas.openxmlformats.org/officeDocument/2006/relationships/slide" Target="slides/slide2351.xml"/><Relationship Id="rId3403" Type="http://schemas.openxmlformats.org/officeDocument/2006/relationships/slide" Target="slides/slide3402.xml"/><Relationship Id="rId3610" Type="http://schemas.openxmlformats.org/officeDocument/2006/relationships/slide" Target="slides/slide3609.xml"/><Relationship Id="rId324" Type="http://schemas.openxmlformats.org/officeDocument/2006/relationships/slide" Target="slides/slide323.xml"/><Relationship Id="rId531" Type="http://schemas.openxmlformats.org/officeDocument/2006/relationships/slide" Target="slides/slide530.xml"/><Relationship Id="rId1161" Type="http://schemas.openxmlformats.org/officeDocument/2006/relationships/slide" Target="slides/slide1160.xml"/><Relationship Id="rId2005" Type="http://schemas.openxmlformats.org/officeDocument/2006/relationships/slide" Target="slides/slide2004.xml"/><Relationship Id="rId2212" Type="http://schemas.openxmlformats.org/officeDocument/2006/relationships/slide" Target="slides/slide2211.xml"/><Relationship Id="rId1021" Type="http://schemas.openxmlformats.org/officeDocument/2006/relationships/slide" Target="slides/slide1020.xml"/><Relationship Id="rId1978" Type="http://schemas.openxmlformats.org/officeDocument/2006/relationships/slide" Target="slides/slide1977.xml"/><Relationship Id="rId4177" Type="http://schemas.openxmlformats.org/officeDocument/2006/relationships/slide" Target="slides/slide4176.xml"/><Relationship Id="rId4384" Type="http://schemas.openxmlformats.org/officeDocument/2006/relationships/slide" Target="slides/slide4383.xml"/><Relationship Id="rId4591" Type="http://schemas.openxmlformats.org/officeDocument/2006/relationships/slide" Target="slides/slide4590.xml"/><Relationship Id="rId5228" Type="http://schemas.openxmlformats.org/officeDocument/2006/relationships/slide" Target="slides/slide5227.xml"/><Relationship Id="rId3193" Type="http://schemas.openxmlformats.org/officeDocument/2006/relationships/slide" Target="slides/slide3192.xml"/><Relationship Id="rId4037" Type="http://schemas.openxmlformats.org/officeDocument/2006/relationships/slide" Target="slides/slide4036.xml"/><Relationship Id="rId4244" Type="http://schemas.openxmlformats.org/officeDocument/2006/relationships/slide" Target="slides/slide4243.xml"/><Relationship Id="rId4451" Type="http://schemas.openxmlformats.org/officeDocument/2006/relationships/slide" Target="slides/slide4450.xml"/><Relationship Id="rId1838" Type="http://schemas.openxmlformats.org/officeDocument/2006/relationships/slide" Target="slides/slide1837.xml"/><Relationship Id="rId3053" Type="http://schemas.openxmlformats.org/officeDocument/2006/relationships/slide" Target="slides/slide3052.xml"/><Relationship Id="rId3260" Type="http://schemas.openxmlformats.org/officeDocument/2006/relationships/slide" Target="slides/slide3259.xml"/><Relationship Id="rId4104" Type="http://schemas.openxmlformats.org/officeDocument/2006/relationships/slide" Target="slides/slide4103.xml"/><Relationship Id="rId4311" Type="http://schemas.openxmlformats.org/officeDocument/2006/relationships/slide" Target="slides/slide4310.xml"/><Relationship Id="rId181" Type="http://schemas.openxmlformats.org/officeDocument/2006/relationships/slide" Target="slides/slide180.xml"/><Relationship Id="rId1905" Type="http://schemas.openxmlformats.org/officeDocument/2006/relationships/slide" Target="slides/slide1904.xml"/><Relationship Id="rId3120" Type="http://schemas.openxmlformats.org/officeDocument/2006/relationships/slide" Target="slides/slide3119.xml"/><Relationship Id="rId5085" Type="http://schemas.openxmlformats.org/officeDocument/2006/relationships/slide" Target="slides/slide5084.xml"/><Relationship Id="rId998" Type="http://schemas.openxmlformats.org/officeDocument/2006/relationships/slide" Target="slides/slide997.xml"/><Relationship Id="rId2679" Type="http://schemas.openxmlformats.org/officeDocument/2006/relationships/slide" Target="slides/slide2678.xml"/><Relationship Id="rId2886" Type="http://schemas.openxmlformats.org/officeDocument/2006/relationships/slide" Target="slides/slide2885.xml"/><Relationship Id="rId3937" Type="http://schemas.openxmlformats.org/officeDocument/2006/relationships/slide" Target="slides/slide3936.xml"/><Relationship Id="rId5292" Type="http://schemas.openxmlformats.org/officeDocument/2006/relationships/slide" Target="slides/slide5291.xml"/><Relationship Id="rId858" Type="http://schemas.openxmlformats.org/officeDocument/2006/relationships/slide" Target="slides/slide857.xml"/><Relationship Id="rId1488" Type="http://schemas.openxmlformats.org/officeDocument/2006/relationships/slide" Target="slides/slide1487.xml"/><Relationship Id="rId1695" Type="http://schemas.openxmlformats.org/officeDocument/2006/relationships/slide" Target="slides/slide1694.xml"/><Relationship Id="rId2539" Type="http://schemas.openxmlformats.org/officeDocument/2006/relationships/slide" Target="slides/slide2538.xml"/><Relationship Id="rId2746" Type="http://schemas.openxmlformats.org/officeDocument/2006/relationships/slide" Target="slides/slide2745.xml"/><Relationship Id="rId2953" Type="http://schemas.openxmlformats.org/officeDocument/2006/relationships/slide" Target="slides/slide2952.xml"/><Relationship Id="rId5152" Type="http://schemas.openxmlformats.org/officeDocument/2006/relationships/slide" Target="slides/slide5151.xml"/><Relationship Id="rId718" Type="http://schemas.openxmlformats.org/officeDocument/2006/relationships/slide" Target="slides/slide717.xml"/><Relationship Id="rId925" Type="http://schemas.openxmlformats.org/officeDocument/2006/relationships/slide" Target="slides/slide924.xml"/><Relationship Id="rId1348" Type="http://schemas.openxmlformats.org/officeDocument/2006/relationships/slide" Target="slides/slide1347.xml"/><Relationship Id="rId1555" Type="http://schemas.openxmlformats.org/officeDocument/2006/relationships/slide" Target="slides/slide1554.xml"/><Relationship Id="rId1762" Type="http://schemas.openxmlformats.org/officeDocument/2006/relationships/slide" Target="slides/slide1761.xml"/><Relationship Id="rId2606" Type="http://schemas.openxmlformats.org/officeDocument/2006/relationships/slide" Target="slides/slide2605.xml"/><Relationship Id="rId5012" Type="http://schemas.openxmlformats.org/officeDocument/2006/relationships/slide" Target="slides/slide5011.xml"/><Relationship Id="rId1208" Type="http://schemas.openxmlformats.org/officeDocument/2006/relationships/slide" Target="slides/slide1207.xml"/><Relationship Id="rId1415" Type="http://schemas.openxmlformats.org/officeDocument/2006/relationships/slide" Target="slides/slide1414.xml"/><Relationship Id="rId2813" Type="http://schemas.openxmlformats.org/officeDocument/2006/relationships/slide" Target="slides/slide2812.xml"/><Relationship Id="rId54" Type="http://schemas.openxmlformats.org/officeDocument/2006/relationships/slide" Target="slides/slide53.xml"/><Relationship Id="rId1622" Type="http://schemas.openxmlformats.org/officeDocument/2006/relationships/slide" Target="slides/slide1621.xml"/><Relationship Id="rId4778" Type="http://schemas.openxmlformats.org/officeDocument/2006/relationships/slide" Target="slides/slide4777.xml"/><Relationship Id="rId4985" Type="http://schemas.openxmlformats.org/officeDocument/2006/relationships/slide" Target="slides/slide4984.xml"/><Relationship Id="rId2189" Type="http://schemas.openxmlformats.org/officeDocument/2006/relationships/slide" Target="slides/slide2188.xml"/><Relationship Id="rId3587" Type="http://schemas.openxmlformats.org/officeDocument/2006/relationships/slide" Target="slides/slide3586.xml"/><Relationship Id="rId3794" Type="http://schemas.openxmlformats.org/officeDocument/2006/relationships/slide" Target="slides/slide3793.xml"/><Relationship Id="rId4638" Type="http://schemas.openxmlformats.org/officeDocument/2006/relationships/slide" Target="slides/slide4637.xml"/><Relationship Id="rId4845" Type="http://schemas.openxmlformats.org/officeDocument/2006/relationships/slide" Target="slides/slide4844.xml"/><Relationship Id="rId2396" Type="http://schemas.openxmlformats.org/officeDocument/2006/relationships/slide" Target="slides/slide2395.xml"/><Relationship Id="rId3447" Type="http://schemas.openxmlformats.org/officeDocument/2006/relationships/slide" Target="slides/slide3446.xml"/><Relationship Id="rId3654" Type="http://schemas.openxmlformats.org/officeDocument/2006/relationships/slide" Target="slides/slide3653.xml"/><Relationship Id="rId3861" Type="http://schemas.openxmlformats.org/officeDocument/2006/relationships/slide" Target="slides/slide3860.xml"/><Relationship Id="rId4705" Type="http://schemas.openxmlformats.org/officeDocument/2006/relationships/slide" Target="slides/slide4704.xml"/><Relationship Id="rId4912" Type="http://schemas.openxmlformats.org/officeDocument/2006/relationships/slide" Target="slides/slide4911.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049" Type="http://schemas.openxmlformats.org/officeDocument/2006/relationships/slide" Target="slides/slide2048.xml"/><Relationship Id="rId2256" Type="http://schemas.openxmlformats.org/officeDocument/2006/relationships/slide" Target="slides/slide2255.xml"/><Relationship Id="rId2463" Type="http://schemas.openxmlformats.org/officeDocument/2006/relationships/slide" Target="slides/slide2462.xml"/><Relationship Id="rId2670" Type="http://schemas.openxmlformats.org/officeDocument/2006/relationships/slide" Target="slides/slide2669.xml"/><Relationship Id="rId3307" Type="http://schemas.openxmlformats.org/officeDocument/2006/relationships/slide" Target="slides/slide3306.xml"/><Relationship Id="rId3514" Type="http://schemas.openxmlformats.org/officeDocument/2006/relationships/slide" Target="slides/slide3513.xml"/><Relationship Id="rId3721" Type="http://schemas.openxmlformats.org/officeDocument/2006/relationships/slide" Target="slides/slide3720.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1272" Type="http://schemas.openxmlformats.org/officeDocument/2006/relationships/slide" Target="slides/slide1271.xml"/><Relationship Id="rId2116" Type="http://schemas.openxmlformats.org/officeDocument/2006/relationships/slide" Target="slides/slide2115.xml"/><Relationship Id="rId2323" Type="http://schemas.openxmlformats.org/officeDocument/2006/relationships/slide" Target="slides/slide2322.xml"/><Relationship Id="rId2530" Type="http://schemas.openxmlformats.org/officeDocument/2006/relationships/slide" Target="slides/slide2529.xml"/><Relationship Id="rId502" Type="http://schemas.openxmlformats.org/officeDocument/2006/relationships/slide" Target="slides/slide501.xml"/><Relationship Id="rId1132" Type="http://schemas.openxmlformats.org/officeDocument/2006/relationships/slide" Target="slides/slide1131.xml"/><Relationship Id="rId4288" Type="http://schemas.openxmlformats.org/officeDocument/2006/relationships/slide" Target="slides/slide4287.xml"/><Relationship Id="rId4495" Type="http://schemas.openxmlformats.org/officeDocument/2006/relationships/slide" Target="slides/slide4494.xml"/><Relationship Id="rId5339" Type="http://schemas.openxmlformats.org/officeDocument/2006/relationships/slide" Target="slides/slide5338.xml"/><Relationship Id="rId3097" Type="http://schemas.openxmlformats.org/officeDocument/2006/relationships/slide" Target="slides/slide3096.xml"/><Relationship Id="rId4148" Type="http://schemas.openxmlformats.org/officeDocument/2006/relationships/slide" Target="slides/slide4147.xml"/><Relationship Id="rId4355" Type="http://schemas.openxmlformats.org/officeDocument/2006/relationships/slide" Target="slides/slide4354.xml"/><Relationship Id="rId1949" Type="http://schemas.openxmlformats.org/officeDocument/2006/relationships/slide" Target="slides/slide1948.xml"/><Relationship Id="rId3164" Type="http://schemas.openxmlformats.org/officeDocument/2006/relationships/slide" Target="slides/slide3163.xml"/><Relationship Id="rId4008" Type="http://schemas.openxmlformats.org/officeDocument/2006/relationships/slide" Target="slides/slide4007.xml"/><Relationship Id="rId4562" Type="http://schemas.openxmlformats.org/officeDocument/2006/relationships/slide" Target="slides/slide4561.xml"/><Relationship Id="rId292" Type="http://schemas.openxmlformats.org/officeDocument/2006/relationships/slide" Target="slides/slide291.xml"/><Relationship Id="rId1809" Type="http://schemas.openxmlformats.org/officeDocument/2006/relationships/slide" Target="slides/slide1808.xml"/><Relationship Id="rId3371" Type="http://schemas.openxmlformats.org/officeDocument/2006/relationships/slide" Target="slides/slide3370.xml"/><Relationship Id="rId4215" Type="http://schemas.openxmlformats.org/officeDocument/2006/relationships/slide" Target="slides/slide4214.xml"/><Relationship Id="rId4422" Type="http://schemas.openxmlformats.org/officeDocument/2006/relationships/slide" Target="slides/slide4421.xml"/><Relationship Id="rId2180" Type="http://schemas.openxmlformats.org/officeDocument/2006/relationships/slide" Target="slides/slide2179.xml"/><Relationship Id="rId3024" Type="http://schemas.openxmlformats.org/officeDocument/2006/relationships/slide" Target="slides/slide3023.xml"/><Relationship Id="rId3231" Type="http://schemas.openxmlformats.org/officeDocument/2006/relationships/slide" Target="slides/slide3230.xml"/><Relationship Id="rId152" Type="http://schemas.openxmlformats.org/officeDocument/2006/relationships/slide" Target="slides/slide151.xml"/><Relationship Id="rId2040" Type="http://schemas.openxmlformats.org/officeDocument/2006/relationships/slide" Target="slides/slide2039.xml"/><Relationship Id="rId2997" Type="http://schemas.openxmlformats.org/officeDocument/2006/relationships/slide" Target="slides/slide2996.xml"/><Relationship Id="rId5196" Type="http://schemas.openxmlformats.org/officeDocument/2006/relationships/slide" Target="slides/slide5195.xml"/><Relationship Id="rId969" Type="http://schemas.openxmlformats.org/officeDocument/2006/relationships/slide" Target="slides/slide968.xml"/><Relationship Id="rId1599" Type="http://schemas.openxmlformats.org/officeDocument/2006/relationships/slide" Target="slides/slide1598.xml"/><Relationship Id="rId5056" Type="http://schemas.openxmlformats.org/officeDocument/2006/relationships/slide" Target="slides/slide5055.xml"/><Relationship Id="rId5263" Type="http://schemas.openxmlformats.org/officeDocument/2006/relationships/slide" Target="slides/slide5262.xml"/><Relationship Id="rId1459" Type="http://schemas.openxmlformats.org/officeDocument/2006/relationships/slide" Target="slides/slide1458.xml"/><Relationship Id="rId2857" Type="http://schemas.openxmlformats.org/officeDocument/2006/relationships/slide" Target="slides/slide2856.xml"/><Relationship Id="rId3908" Type="http://schemas.openxmlformats.org/officeDocument/2006/relationships/slide" Target="slides/slide3907.xml"/><Relationship Id="rId4072" Type="http://schemas.openxmlformats.org/officeDocument/2006/relationships/slide" Target="slides/slide4071.xml"/><Relationship Id="rId5123" Type="http://schemas.openxmlformats.org/officeDocument/2006/relationships/slide" Target="slides/slide5122.xml"/><Relationship Id="rId5330" Type="http://schemas.openxmlformats.org/officeDocument/2006/relationships/slide" Target="slides/slide5329.xml"/><Relationship Id="rId98" Type="http://schemas.openxmlformats.org/officeDocument/2006/relationships/slide" Target="slides/slide97.xml"/><Relationship Id="rId829" Type="http://schemas.openxmlformats.org/officeDocument/2006/relationships/slide" Target="slides/slide828.xml"/><Relationship Id="rId1666" Type="http://schemas.openxmlformats.org/officeDocument/2006/relationships/slide" Target="slides/slide1665.xml"/><Relationship Id="rId1873" Type="http://schemas.openxmlformats.org/officeDocument/2006/relationships/slide" Target="slides/slide1872.xml"/><Relationship Id="rId2717" Type="http://schemas.openxmlformats.org/officeDocument/2006/relationships/slide" Target="slides/slide2716.xml"/><Relationship Id="rId2924" Type="http://schemas.openxmlformats.org/officeDocument/2006/relationships/slide" Target="slides/slide2923.xml"/><Relationship Id="rId1319" Type="http://schemas.openxmlformats.org/officeDocument/2006/relationships/slide" Target="slides/slide1318.xml"/><Relationship Id="rId1526" Type="http://schemas.openxmlformats.org/officeDocument/2006/relationships/slide" Target="slides/slide1525.xml"/><Relationship Id="rId1733" Type="http://schemas.openxmlformats.org/officeDocument/2006/relationships/slide" Target="slides/slide1732.xml"/><Relationship Id="rId1940" Type="http://schemas.openxmlformats.org/officeDocument/2006/relationships/slide" Target="slides/slide1939.xml"/><Relationship Id="rId4889" Type="http://schemas.openxmlformats.org/officeDocument/2006/relationships/slide" Target="slides/slide4888.xml"/><Relationship Id="rId25" Type="http://schemas.openxmlformats.org/officeDocument/2006/relationships/slide" Target="slides/slide24.xml"/><Relationship Id="rId1800" Type="http://schemas.openxmlformats.org/officeDocument/2006/relationships/slide" Target="slides/slide1799.xml"/><Relationship Id="rId3698" Type="http://schemas.openxmlformats.org/officeDocument/2006/relationships/slide" Target="slides/slide3697.xml"/><Relationship Id="rId4749" Type="http://schemas.openxmlformats.org/officeDocument/2006/relationships/slide" Target="slides/slide4748.xml"/><Relationship Id="rId4956" Type="http://schemas.openxmlformats.org/officeDocument/2006/relationships/slide" Target="slides/slide4955.xml"/><Relationship Id="rId3558" Type="http://schemas.openxmlformats.org/officeDocument/2006/relationships/slide" Target="slides/slide3557.xml"/><Relationship Id="rId3765" Type="http://schemas.openxmlformats.org/officeDocument/2006/relationships/slide" Target="slides/slide3764.xml"/><Relationship Id="rId3972" Type="http://schemas.openxmlformats.org/officeDocument/2006/relationships/slide" Target="slides/slide3971.xml"/><Relationship Id="rId4609" Type="http://schemas.openxmlformats.org/officeDocument/2006/relationships/slide" Target="slides/slide4608.xml"/><Relationship Id="rId4816" Type="http://schemas.openxmlformats.org/officeDocument/2006/relationships/slide" Target="slides/slide4815.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2367" Type="http://schemas.openxmlformats.org/officeDocument/2006/relationships/slide" Target="slides/slide2366.xml"/><Relationship Id="rId2574" Type="http://schemas.openxmlformats.org/officeDocument/2006/relationships/slide" Target="slides/slide2573.xml"/><Relationship Id="rId2781" Type="http://schemas.openxmlformats.org/officeDocument/2006/relationships/slide" Target="slides/slide2780.xml"/><Relationship Id="rId3418" Type="http://schemas.openxmlformats.org/officeDocument/2006/relationships/slide" Target="slides/slide3417.xml"/><Relationship Id="rId3625" Type="http://schemas.openxmlformats.org/officeDocument/2006/relationships/slide" Target="slides/slide3624.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176" Type="http://schemas.openxmlformats.org/officeDocument/2006/relationships/slide" Target="slides/slide1175.xml"/><Relationship Id="rId1383" Type="http://schemas.openxmlformats.org/officeDocument/2006/relationships/slide" Target="slides/slide1382.xml"/><Relationship Id="rId2227" Type="http://schemas.openxmlformats.org/officeDocument/2006/relationships/slide" Target="slides/slide2226.xml"/><Relationship Id="rId2434" Type="http://schemas.openxmlformats.org/officeDocument/2006/relationships/slide" Target="slides/slide2433.xml"/><Relationship Id="rId3832" Type="http://schemas.openxmlformats.org/officeDocument/2006/relationships/slide" Target="slides/slide3831.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1243" Type="http://schemas.openxmlformats.org/officeDocument/2006/relationships/slide" Target="slides/slide1242.xml"/><Relationship Id="rId1590" Type="http://schemas.openxmlformats.org/officeDocument/2006/relationships/slide" Target="slides/slide1589.xml"/><Relationship Id="rId2641" Type="http://schemas.openxmlformats.org/officeDocument/2006/relationships/slide" Target="slides/slide2640.xml"/><Relationship Id="rId4399" Type="http://schemas.openxmlformats.org/officeDocument/2006/relationships/slide" Target="slides/slide4398.xml"/><Relationship Id="rId613" Type="http://schemas.openxmlformats.org/officeDocument/2006/relationships/slide" Target="slides/slide612.xml"/><Relationship Id="rId820" Type="http://schemas.openxmlformats.org/officeDocument/2006/relationships/slide" Target="slides/slide819.xml"/><Relationship Id="rId1450" Type="http://schemas.openxmlformats.org/officeDocument/2006/relationships/slide" Target="slides/slide1449.xml"/><Relationship Id="rId2501" Type="http://schemas.openxmlformats.org/officeDocument/2006/relationships/slide" Target="slides/slide2500.xml"/><Relationship Id="rId1103" Type="http://schemas.openxmlformats.org/officeDocument/2006/relationships/slide" Target="slides/slide1102.xml"/><Relationship Id="rId1310" Type="http://schemas.openxmlformats.org/officeDocument/2006/relationships/slide" Target="slides/slide1309.xml"/><Relationship Id="rId4259" Type="http://schemas.openxmlformats.org/officeDocument/2006/relationships/slide" Target="slides/slide4258.xml"/><Relationship Id="rId4466" Type="http://schemas.openxmlformats.org/officeDocument/2006/relationships/slide" Target="slides/slide4465.xml"/><Relationship Id="rId4673" Type="http://schemas.openxmlformats.org/officeDocument/2006/relationships/slide" Target="slides/slide4672.xml"/><Relationship Id="rId4880" Type="http://schemas.openxmlformats.org/officeDocument/2006/relationships/slide" Target="slides/slide4879.xml"/><Relationship Id="rId3068" Type="http://schemas.openxmlformats.org/officeDocument/2006/relationships/slide" Target="slides/slide3067.xml"/><Relationship Id="rId3275" Type="http://schemas.openxmlformats.org/officeDocument/2006/relationships/slide" Target="slides/slide3274.xml"/><Relationship Id="rId3482" Type="http://schemas.openxmlformats.org/officeDocument/2006/relationships/slide" Target="slides/slide3481.xml"/><Relationship Id="rId4119" Type="http://schemas.openxmlformats.org/officeDocument/2006/relationships/slide" Target="slides/slide4118.xml"/><Relationship Id="rId4326" Type="http://schemas.openxmlformats.org/officeDocument/2006/relationships/slide" Target="slides/slide4325.xml"/><Relationship Id="rId4533" Type="http://schemas.openxmlformats.org/officeDocument/2006/relationships/slide" Target="slides/slide4532.xml"/><Relationship Id="rId4740" Type="http://schemas.openxmlformats.org/officeDocument/2006/relationships/slide" Target="slides/slide4739.xml"/><Relationship Id="rId196" Type="http://schemas.openxmlformats.org/officeDocument/2006/relationships/slide" Target="slides/slide195.xml"/><Relationship Id="rId2084" Type="http://schemas.openxmlformats.org/officeDocument/2006/relationships/slide" Target="slides/slide2083.xml"/><Relationship Id="rId2291" Type="http://schemas.openxmlformats.org/officeDocument/2006/relationships/slide" Target="slides/slide2290.xml"/><Relationship Id="rId3135" Type="http://schemas.openxmlformats.org/officeDocument/2006/relationships/slide" Target="slides/slide3134.xml"/><Relationship Id="rId3342" Type="http://schemas.openxmlformats.org/officeDocument/2006/relationships/slide" Target="slides/slide3341.xml"/><Relationship Id="rId4600" Type="http://schemas.openxmlformats.org/officeDocument/2006/relationships/slide" Target="slides/slide4599.xml"/><Relationship Id="rId263" Type="http://schemas.openxmlformats.org/officeDocument/2006/relationships/slide" Target="slides/slide262.xml"/><Relationship Id="rId470" Type="http://schemas.openxmlformats.org/officeDocument/2006/relationships/slide" Target="slides/slide469.xml"/><Relationship Id="rId2151" Type="http://schemas.openxmlformats.org/officeDocument/2006/relationships/slide" Target="slides/slide2150.xml"/><Relationship Id="rId3202" Type="http://schemas.openxmlformats.org/officeDocument/2006/relationships/slide" Target="slides/slide3201.xml"/><Relationship Id="rId123" Type="http://schemas.openxmlformats.org/officeDocument/2006/relationships/slide" Target="slides/slide122.xml"/><Relationship Id="rId330" Type="http://schemas.openxmlformats.org/officeDocument/2006/relationships/slide" Target="slides/slide329.xml"/><Relationship Id="rId2011" Type="http://schemas.openxmlformats.org/officeDocument/2006/relationships/slide" Target="slides/slide2010.xml"/><Relationship Id="rId5167" Type="http://schemas.openxmlformats.org/officeDocument/2006/relationships/slide" Target="slides/slide5166.xml"/><Relationship Id="rId2968" Type="http://schemas.openxmlformats.org/officeDocument/2006/relationships/slide" Target="slides/slide2967.xml"/><Relationship Id="rId4183" Type="http://schemas.openxmlformats.org/officeDocument/2006/relationships/slide" Target="slides/slide4182.xml"/><Relationship Id="rId5027" Type="http://schemas.openxmlformats.org/officeDocument/2006/relationships/slide" Target="slides/slide5026.xml"/><Relationship Id="rId1777" Type="http://schemas.openxmlformats.org/officeDocument/2006/relationships/slide" Target="slides/slide1776.xml"/><Relationship Id="rId1984" Type="http://schemas.openxmlformats.org/officeDocument/2006/relationships/slide" Target="slides/slide1983.xml"/><Relationship Id="rId2828" Type="http://schemas.openxmlformats.org/officeDocument/2006/relationships/slide" Target="slides/slide2827.xml"/><Relationship Id="rId4390" Type="http://schemas.openxmlformats.org/officeDocument/2006/relationships/slide" Target="slides/slide4389.xml"/><Relationship Id="rId5234" Type="http://schemas.openxmlformats.org/officeDocument/2006/relationships/slide" Target="slides/slide5233.xml"/><Relationship Id="rId69" Type="http://schemas.openxmlformats.org/officeDocument/2006/relationships/slide" Target="slides/slide68.xml"/><Relationship Id="rId1637" Type="http://schemas.openxmlformats.org/officeDocument/2006/relationships/slide" Target="slides/slide1636.xml"/><Relationship Id="rId1844" Type="http://schemas.openxmlformats.org/officeDocument/2006/relationships/slide" Target="slides/slide1843.xml"/><Relationship Id="rId4043" Type="http://schemas.openxmlformats.org/officeDocument/2006/relationships/slide" Target="slides/slide4042.xml"/><Relationship Id="rId4250" Type="http://schemas.openxmlformats.org/officeDocument/2006/relationships/slide" Target="slides/slide4249.xml"/><Relationship Id="rId5301" Type="http://schemas.openxmlformats.org/officeDocument/2006/relationships/slide" Target="slides/slide5300.xml"/><Relationship Id="rId1704" Type="http://schemas.openxmlformats.org/officeDocument/2006/relationships/slide" Target="slides/slide1703.xml"/><Relationship Id="rId4110" Type="http://schemas.openxmlformats.org/officeDocument/2006/relationships/slide" Target="slides/slide4109.xml"/><Relationship Id="rId1911" Type="http://schemas.openxmlformats.org/officeDocument/2006/relationships/slide" Target="slides/slide1910.xml"/><Relationship Id="rId3669" Type="http://schemas.openxmlformats.org/officeDocument/2006/relationships/slide" Target="slides/slide3668.xml"/><Relationship Id="rId797" Type="http://schemas.openxmlformats.org/officeDocument/2006/relationships/slide" Target="slides/slide796.xml"/><Relationship Id="rId2478" Type="http://schemas.openxmlformats.org/officeDocument/2006/relationships/slide" Target="slides/slide2477.xml"/><Relationship Id="rId3876" Type="http://schemas.openxmlformats.org/officeDocument/2006/relationships/slide" Target="slides/slide3875.xml"/><Relationship Id="rId4927" Type="http://schemas.openxmlformats.org/officeDocument/2006/relationships/slide" Target="slides/slide4926.xml"/><Relationship Id="rId5091" Type="http://schemas.openxmlformats.org/officeDocument/2006/relationships/slide" Target="slides/slide5090.xml"/><Relationship Id="rId1287" Type="http://schemas.openxmlformats.org/officeDocument/2006/relationships/slide" Target="slides/slide1286.xml"/><Relationship Id="rId2685" Type="http://schemas.openxmlformats.org/officeDocument/2006/relationships/slide" Target="slides/slide2684.xml"/><Relationship Id="rId2892" Type="http://schemas.openxmlformats.org/officeDocument/2006/relationships/slide" Target="slides/slide2891.xml"/><Relationship Id="rId3529" Type="http://schemas.openxmlformats.org/officeDocument/2006/relationships/slide" Target="slides/slide3528.xml"/><Relationship Id="rId3736" Type="http://schemas.openxmlformats.org/officeDocument/2006/relationships/slide" Target="slides/slide3735.xml"/><Relationship Id="rId3943" Type="http://schemas.openxmlformats.org/officeDocument/2006/relationships/slide" Target="slides/slide3942.xml"/><Relationship Id="rId657" Type="http://schemas.openxmlformats.org/officeDocument/2006/relationships/slide" Target="slides/slide656.xml"/><Relationship Id="rId864" Type="http://schemas.openxmlformats.org/officeDocument/2006/relationships/slide" Target="slides/slide863.xml"/><Relationship Id="rId1494" Type="http://schemas.openxmlformats.org/officeDocument/2006/relationships/slide" Target="slides/slide1493.xml"/><Relationship Id="rId2338" Type="http://schemas.openxmlformats.org/officeDocument/2006/relationships/slide" Target="slides/slide2337.xml"/><Relationship Id="rId2545" Type="http://schemas.openxmlformats.org/officeDocument/2006/relationships/slide" Target="slides/slide2544.xml"/><Relationship Id="rId2752" Type="http://schemas.openxmlformats.org/officeDocument/2006/relationships/slide" Target="slides/slide2751.xml"/><Relationship Id="rId3803" Type="http://schemas.openxmlformats.org/officeDocument/2006/relationships/slide" Target="slides/slide3802.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1147" Type="http://schemas.openxmlformats.org/officeDocument/2006/relationships/slide" Target="slides/slide1146.xml"/><Relationship Id="rId1354" Type="http://schemas.openxmlformats.org/officeDocument/2006/relationships/slide" Target="slides/slide1353.xml"/><Relationship Id="rId1561" Type="http://schemas.openxmlformats.org/officeDocument/2006/relationships/slide" Target="slides/slide1560.xml"/><Relationship Id="rId2405" Type="http://schemas.openxmlformats.org/officeDocument/2006/relationships/slide" Target="slides/slide2404.xml"/><Relationship Id="rId2612" Type="http://schemas.openxmlformats.org/officeDocument/2006/relationships/slide" Target="slides/slide2611.xml"/><Relationship Id="rId60" Type="http://schemas.openxmlformats.org/officeDocument/2006/relationships/slide" Target="slides/slide59.xml"/><Relationship Id="rId1007" Type="http://schemas.openxmlformats.org/officeDocument/2006/relationships/slide" Target="slides/slide1006.xml"/><Relationship Id="rId1214" Type="http://schemas.openxmlformats.org/officeDocument/2006/relationships/slide" Target="slides/slide1213.xml"/><Relationship Id="rId1421" Type="http://schemas.openxmlformats.org/officeDocument/2006/relationships/slide" Target="slides/slide1420.xml"/><Relationship Id="rId4577" Type="http://schemas.openxmlformats.org/officeDocument/2006/relationships/slide" Target="slides/slide4576.xml"/><Relationship Id="rId4784" Type="http://schemas.openxmlformats.org/officeDocument/2006/relationships/slide" Target="slides/slide4783.xml"/><Relationship Id="rId4991" Type="http://schemas.openxmlformats.org/officeDocument/2006/relationships/slide" Target="slides/slide4990.xml"/><Relationship Id="rId3179" Type="http://schemas.openxmlformats.org/officeDocument/2006/relationships/slide" Target="slides/slide3178.xml"/><Relationship Id="rId3386" Type="http://schemas.openxmlformats.org/officeDocument/2006/relationships/slide" Target="slides/slide3385.xml"/><Relationship Id="rId3593" Type="http://schemas.openxmlformats.org/officeDocument/2006/relationships/slide" Target="slides/slide3592.xml"/><Relationship Id="rId4437" Type="http://schemas.openxmlformats.org/officeDocument/2006/relationships/slide" Target="slides/slide4436.xml"/><Relationship Id="rId4644" Type="http://schemas.openxmlformats.org/officeDocument/2006/relationships/slide" Target="slides/slide4643.xml"/><Relationship Id="rId2195" Type="http://schemas.openxmlformats.org/officeDocument/2006/relationships/slide" Target="slides/slide2194.xml"/><Relationship Id="rId3039" Type="http://schemas.openxmlformats.org/officeDocument/2006/relationships/slide" Target="slides/slide3038.xml"/><Relationship Id="rId3246" Type="http://schemas.openxmlformats.org/officeDocument/2006/relationships/slide" Target="slides/slide3245.xml"/><Relationship Id="rId3453" Type="http://schemas.openxmlformats.org/officeDocument/2006/relationships/slide" Target="slides/slide3452.xml"/><Relationship Id="rId4851" Type="http://schemas.openxmlformats.org/officeDocument/2006/relationships/slide" Target="slides/slide4850.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2055" Type="http://schemas.openxmlformats.org/officeDocument/2006/relationships/slide" Target="slides/slide2054.xml"/><Relationship Id="rId2262" Type="http://schemas.openxmlformats.org/officeDocument/2006/relationships/slide" Target="slides/slide2261.xml"/><Relationship Id="rId3106" Type="http://schemas.openxmlformats.org/officeDocument/2006/relationships/slide" Target="slides/slide3105.xml"/><Relationship Id="rId3660" Type="http://schemas.openxmlformats.org/officeDocument/2006/relationships/slide" Target="slides/slide3659.xml"/><Relationship Id="rId4504" Type="http://schemas.openxmlformats.org/officeDocument/2006/relationships/slide" Target="slides/slide4503.xml"/><Relationship Id="rId4711" Type="http://schemas.openxmlformats.org/officeDocument/2006/relationships/slide" Target="slides/slide4710.xml"/><Relationship Id="rId234" Type="http://schemas.openxmlformats.org/officeDocument/2006/relationships/slide" Target="slides/slide233.xml"/><Relationship Id="rId3313" Type="http://schemas.openxmlformats.org/officeDocument/2006/relationships/slide" Target="slides/slide3312.xml"/><Relationship Id="rId3520" Type="http://schemas.openxmlformats.org/officeDocument/2006/relationships/slide" Target="slides/slide3519.xml"/><Relationship Id="rId441" Type="http://schemas.openxmlformats.org/officeDocument/2006/relationships/slide" Target="slides/slide440.xml"/><Relationship Id="rId1071" Type="http://schemas.openxmlformats.org/officeDocument/2006/relationships/slide" Target="slides/slide1070.xml"/><Relationship Id="rId2122" Type="http://schemas.openxmlformats.org/officeDocument/2006/relationships/slide" Target="slides/slide2121.xml"/><Relationship Id="rId5278" Type="http://schemas.openxmlformats.org/officeDocument/2006/relationships/slide" Target="slides/slide5277.xml"/><Relationship Id="rId301" Type="http://schemas.openxmlformats.org/officeDocument/2006/relationships/slide" Target="slides/slide300.xml"/><Relationship Id="rId1888" Type="http://schemas.openxmlformats.org/officeDocument/2006/relationships/slide" Target="slides/slide1887.xml"/><Relationship Id="rId2939" Type="http://schemas.openxmlformats.org/officeDocument/2006/relationships/slide" Target="slides/slide2938.xml"/><Relationship Id="rId4087" Type="http://schemas.openxmlformats.org/officeDocument/2006/relationships/slide" Target="slides/slide4086.xml"/><Relationship Id="rId4294" Type="http://schemas.openxmlformats.org/officeDocument/2006/relationships/slide" Target="slides/slide4293.xml"/><Relationship Id="rId5138" Type="http://schemas.openxmlformats.org/officeDocument/2006/relationships/slide" Target="slides/slide5137.xml"/><Relationship Id="rId5345" Type="http://schemas.openxmlformats.org/officeDocument/2006/relationships/slide" Target="slides/slide5344.xml"/><Relationship Id="rId1748" Type="http://schemas.openxmlformats.org/officeDocument/2006/relationships/slide" Target="slides/slide1747.xml"/><Relationship Id="rId4154" Type="http://schemas.openxmlformats.org/officeDocument/2006/relationships/slide" Target="slides/slide4153.xml"/><Relationship Id="rId4361" Type="http://schemas.openxmlformats.org/officeDocument/2006/relationships/slide" Target="slides/slide4360.xml"/><Relationship Id="rId5205" Type="http://schemas.openxmlformats.org/officeDocument/2006/relationships/slide" Target="slides/slide5204.xml"/><Relationship Id="rId1955" Type="http://schemas.openxmlformats.org/officeDocument/2006/relationships/slide" Target="slides/slide1954.xml"/><Relationship Id="rId3170" Type="http://schemas.openxmlformats.org/officeDocument/2006/relationships/slide" Target="slides/slide3169.xml"/><Relationship Id="rId4014" Type="http://schemas.openxmlformats.org/officeDocument/2006/relationships/slide" Target="slides/slide4013.xml"/><Relationship Id="rId4221" Type="http://schemas.openxmlformats.org/officeDocument/2006/relationships/slide" Target="slides/slide4220.xml"/><Relationship Id="rId1608" Type="http://schemas.openxmlformats.org/officeDocument/2006/relationships/slide" Target="slides/slide1607.xml"/><Relationship Id="rId1815" Type="http://schemas.openxmlformats.org/officeDocument/2006/relationships/slide" Target="slides/slide1814.xml"/><Relationship Id="rId3030" Type="http://schemas.openxmlformats.org/officeDocument/2006/relationships/slide" Target="slides/slide3029.xml"/><Relationship Id="rId3987" Type="http://schemas.openxmlformats.org/officeDocument/2006/relationships/slide" Target="slides/slide3986.xml"/><Relationship Id="rId2589" Type="http://schemas.openxmlformats.org/officeDocument/2006/relationships/slide" Target="slides/slide2588.xml"/><Relationship Id="rId2796" Type="http://schemas.openxmlformats.org/officeDocument/2006/relationships/slide" Target="slides/slide2795.xml"/><Relationship Id="rId3847" Type="http://schemas.openxmlformats.org/officeDocument/2006/relationships/slide" Target="slides/slide3846.xml"/><Relationship Id="rId768" Type="http://schemas.openxmlformats.org/officeDocument/2006/relationships/slide" Target="slides/slide767.xml"/><Relationship Id="rId975" Type="http://schemas.openxmlformats.org/officeDocument/2006/relationships/slide" Target="slides/slide974.xml"/><Relationship Id="rId1398" Type="http://schemas.openxmlformats.org/officeDocument/2006/relationships/slide" Target="slides/slide1397.xml"/><Relationship Id="rId2449" Type="http://schemas.openxmlformats.org/officeDocument/2006/relationships/slide" Target="slides/slide2448.xml"/><Relationship Id="rId2656" Type="http://schemas.openxmlformats.org/officeDocument/2006/relationships/slide" Target="slides/slide2655.xml"/><Relationship Id="rId2863" Type="http://schemas.openxmlformats.org/officeDocument/2006/relationships/slide" Target="slides/slide2862.xml"/><Relationship Id="rId3707" Type="http://schemas.openxmlformats.org/officeDocument/2006/relationships/slide" Target="slides/slide3706.xml"/><Relationship Id="rId3914" Type="http://schemas.openxmlformats.org/officeDocument/2006/relationships/slide" Target="slides/slide3913.xml"/><Relationship Id="rId5062" Type="http://schemas.openxmlformats.org/officeDocument/2006/relationships/slide" Target="slides/slide5061.xml"/><Relationship Id="rId628" Type="http://schemas.openxmlformats.org/officeDocument/2006/relationships/slide" Target="slides/slide627.xml"/><Relationship Id="rId835" Type="http://schemas.openxmlformats.org/officeDocument/2006/relationships/slide" Target="slides/slide834.xml"/><Relationship Id="rId1258" Type="http://schemas.openxmlformats.org/officeDocument/2006/relationships/slide" Target="slides/slide1257.xml"/><Relationship Id="rId1465" Type="http://schemas.openxmlformats.org/officeDocument/2006/relationships/slide" Target="slides/slide1464.xml"/><Relationship Id="rId1672" Type="http://schemas.openxmlformats.org/officeDocument/2006/relationships/slide" Target="slides/slide1671.xml"/><Relationship Id="rId2309" Type="http://schemas.openxmlformats.org/officeDocument/2006/relationships/slide" Target="slides/slide2308.xml"/><Relationship Id="rId2516" Type="http://schemas.openxmlformats.org/officeDocument/2006/relationships/slide" Target="slides/slide2515.xml"/><Relationship Id="rId2723" Type="http://schemas.openxmlformats.org/officeDocument/2006/relationships/slide" Target="slides/slide2722.xml"/><Relationship Id="rId1118" Type="http://schemas.openxmlformats.org/officeDocument/2006/relationships/slide" Target="slides/slide1117.xml"/><Relationship Id="rId1325" Type="http://schemas.openxmlformats.org/officeDocument/2006/relationships/slide" Target="slides/slide1324.xml"/><Relationship Id="rId1532" Type="http://schemas.openxmlformats.org/officeDocument/2006/relationships/slide" Target="slides/slide1531.xml"/><Relationship Id="rId2930" Type="http://schemas.openxmlformats.org/officeDocument/2006/relationships/slide" Target="slides/slide2929.xml"/><Relationship Id="rId4688" Type="http://schemas.openxmlformats.org/officeDocument/2006/relationships/slide" Target="slides/slide4687.xml"/><Relationship Id="rId902" Type="http://schemas.openxmlformats.org/officeDocument/2006/relationships/slide" Target="slides/slide901.xml"/><Relationship Id="rId3497" Type="http://schemas.openxmlformats.org/officeDocument/2006/relationships/slide" Target="slides/slide3496.xml"/><Relationship Id="rId4895" Type="http://schemas.openxmlformats.org/officeDocument/2006/relationships/slide" Target="slides/slide4894.xml"/><Relationship Id="rId31" Type="http://schemas.openxmlformats.org/officeDocument/2006/relationships/slide" Target="slides/slide30.xml"/><Relationship Id="rId2099" Type="http://schemas.openxmlformats.org/officeDocument/2006/relationships/slide" Target="slides/slide2098.xml"/><Relationship Id="rId4548" Type="http://schemas.openxmlformats.org/officeDocument/2006/relationships/slide" Target="slides/slide4547.xml"/><Relationship Id="rId4755" Type="http://schemas.openxmlformats.org/officeDocument/2006/relationships/slide" Target="slides/slide4754.xml"/><Relationship Id="rId4962" Type="http://schemas.openxmlformats.org/officeDocument/2006/relationships/slide" Target="slides/slide4961.xml"/><Relationship Id="rId278" Type="http://schemas.openxmlformats.org/officeDocument/2006/relationships/slide" Target="slides/slide277.xml"/><Relationship Id="rId3357" Type="http://schemas.openxmlformats.org/officeDocument/2006/relationships/slide" Target="slides/slide3356.xml"/><Relationship Id="rId3564" Type="http://schemas.openxmlformats.org/officeDocument/2006/relationships/slide" Target="slides/slide3563.xml"/><Relationship Id="rId3771" Type="http://schemas.openxmlformats.org/officeDocument/2006/relationships/slide" Target="slides/slide3770.xml"/><Relationship Id="rId4408" Type="http://schemas.openxmlformats.org/officeDocument/2006/relationships/slide" Target="slides/slide4407.xml"/><Relationship Id="rId4615" Type="http://schemas.openxmlformats.org/officeDocument/2006/relationships/slide" Target="slides/slide4614.xml"/><Relationship Id="rId4822" Type="http://schemas.openxmlformats.org/officeDocument/2006/relationships/slide" Target="slides/slide4821.xml"/><Relationship Id="rId485" Type="http://schemas.openxmlformats.org/officeDocument/2006/relationships/slide" Target="slides/slide484.xml"/><Relationship Id="rId692" Type="http://schemas.openxmlformats.org/officeDocument/2006/relationships/slide" Target="slides/slide691.xml"/><Relationship Id="rId2166" Type="http://schemas.openxmlformats.org/officeDocument/2006/relationships/slide" Target="slides/slide2165.xml"/><Relationship Id="rId2373" Type="http://schemas.openxmlformats.org/officeDocument/2006/relationships/slide" Target="slides/slide2372.xml"/><Relationship Id="rId2580" Type="http://schemas.openxmlformats.org/officeDocument/2006/relationships/slide" Target="slides/slide2579.xml"/><Relationship Id="rId3217" Type="http://schemas.openxmlformats.org/officeDocument/2006/relationships/slide" Target="slides/slide3216.xml"/><Relationship Id="rId3424" Type="http://schemas.openxmlformats.org/officeDocument/2006/relationships/slide" Target="slides/slide3423.xml"/><Relationship Id="rId3631" Type="http://schemas.openxmlformats.org/officeDocument/2006/relationships/slide" Target="slides/slide3630.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1182" Type="http://schemas.openxmlformats.org/officeDocument/2006/relationships/slide" Target="slides/slide1181.xml"/><Relationship Id="rId2026" Type="http://schemas.openxmlformats.org/officeDocument/2006/relationships/slide" Target="slides/slide2025.xml"/><Relationship Id="rId2233" Type="http://schemas.openxmlformats.org/officeDocument/2006/relationships/slide" Target="slides/slide2232.xml"/><Relationship Id="rId2440" Type="http://schemas.openxmlformats.org/officeDocument/2006/relationships/slide" Target="slides/slide2439.xml"/><Relationship Id="rId205" Type="http://schemas.openxmlformats.org/officeDocument/2006/relationships/slide" Target="slides/slide204.xml"/><Relationship Id="rId412" Type="http://schemas.openxmlformats.org/officeDocument/2006/relationships/slide" Target="slides/slide411.xml"/><Relationship Id="rId1042" Type="http://schemas.openxmlformats.org/officeDocument/2006/relationships/slide" Target="slides/slide1041.xml"/><Relationship Id="rId2300" Type="http://schemas.openxmlformats.org/officeDocument/2006/relationships/slide" Target="slides/slide2299.xml"/><Relationship Id="rId4198" Type="http://schemas.openxmlformats.org/officeDocument/2006/relationships/slide" Target="slides/slide4197.xml"/><Relationship Id="rId5249" Type="http://schemas.openxmlformats.org/officeDocument/2006/relationships/slide" Target="slides/slide5248.xml"/><Relationship Id="rId1999" Type="http://schemas.openxmlformats.org/officeDocument/2006/relationships/slide" Target="slides/slide1998.xml"/><Relationship Id="rId4058" Type="http://schemas.openxmlformats.org/officeDocument/2006/relationships/slide" Target="slides/slide4057.xml"/><Relationship Id="rId4265" Type="http://schemas.openxmlformats.org/officeDocument/2006/relationships/slide" Target="slides/slide4264.xml"/><Relationship Id="rId4472" Type="http://schemas.openxmlformats.org/officeDocument/2006/relationships/slide" Target="slides/slide4471.xml"/><Relationship Id="rId5109" Type="http://schemas.openxmlformats.org/officeDocument/2006/relationships/slide" Target="slides/slide5108.xml"/><Relationship Id="rId5316" Type="http://schemas.openxmlformats.org/officeDocument/2006/relationships/slide" Target="slides/slide5315.xml"/><Relationship Id="rId1859" Type="http://schemas.openxmlformats.org/officeDocument/2006/relationships/slide" Target="slides/slide1858.xml"/><Relationship Id="rId3074" Type="http://schemas.openxmlformats.org/officeDocument/2006/relationships/slide" Target="slides/slide3073.xml"/><Relationship Id="rId4125" Type="http://schemas.openxmlformats.org/officeDocument/2006/relationships/slide" Target="slides/slide4124.xml"/><Relationship Id="rId1719" Type="http://schemas.openxmlformats.org/officeDocument/2006/relationships/slide" Target="slides/slide1718.xml"/><Relationship Id="rId1926" Type="http://schemas.openxmlformats.org/officeDocument/2006/relationships/slide" Target="slides/slide1925.xml"/><Relationship Id="rId3281" Type="http://schemas.openxmlformats.org/officeDocument/2006/relationships/slide" Target="slides/slide3280.xml"/><Relationship Id="rId4332" Type="http://schemas.openxmlformats.org/officeDocument/2006/relationships/slide" Target="slides/slide4331.xml"/><Relationship Id="rId2090" Type="http://schemas.openxmlformats.org/officeDocument/2006/relationships/slide" Target="slides/slide2089.xml"/><Relationship Id="rId3141" Type="http://schemas.openxmlformats.org/officeDocument/2006/relationships/slide" Target="slides/slide3140.xml"/><Relationship Id="rId3001" Type="http://schemas.openxmlformats.org/officeDocument/2006/relationships/slide" Target="slides/slide3000.xml"/><Relationship Id="rId3958" Type="http://schemas.openxmlformats.org/officeDocument/2006/relationships/slide" Target="slides/slide3957.xml"/><Relationship Id="rId879" Type="http://schemas.openxmlformats.org/officeDocument/2006/relationships/slide" Target="slides/slide878.xml"/><Relationship Id="rId2767" Type="http://schemas.openxmlformats.org/officeDocument/2006/relationships/slide" Target="slides/slide2766.xml"/><Relationship Id="rId5173" Type="http://schemas.openxmlformats.org/officeDocument/2006/relationships/slide" Target="slides/slide5172.xml"/><Relationship Id="rId739" Type="http://schemas.openxmlformats.org/officeDocument/2006/relationships/slide" Target="slides/slide738.xml"/><Relationship Id="rId1369" Type="http://schemas.openxmlformats.org/officeDocument/2006/relationships/slide" Target="slides/slide1368.xml"/><Relationship Id="rId1576" Type="http://schemas.openxmlformats.org/officeDocument/2006/relationships/slide" Target="slides/slide1575.xml"/><Relationship Id="rId2974" Type="http://schemas.openxmlformats.org/officeDocument/2006/relationships/slide" Target="slides/slide2973.xml"/><Relationship Id="rId3818" Type="http://schemas.openxmlformats.org/officeDocument/2006/relationships/slide" Target="slides/slide3817.xml"/><Relationship Id="rId5033" Type="http://schemas.openxmlformats.org/officeDocument/2006/relationships/slide" Target="slides/slide5032.xml"/><Relationship Id="rId5240" Type="http://schemas.openxmlformats.org/officeDocument/2006/relationships/slide" Target="slides/slide5239.xml"/><Relationship Id="rId946" Type="http://schemas.openxmlformats.org/officeDocument/2006/relationships/slide" Target="slides/slide945.xml"/><Relationship Id="rId1229" Type="http://schemas.openxmlformats.org/officeDocument/2006/relationships/slide" Target="slides/slide1228.xml"/><Relationship Id="rId1783" Type="http://schemas.openxmlformats.org/officeDocument/2006/relationships/slide" Target="slides/slide1782.xml"/><Relationship Id="rId1990" Type="http://schemas.openxmlformats.org/officeDocument/2006/relationships/slide" Target="slides/slide1989.xml"/><Relationship Id="rId2627" Type="http://schemas.openxmlformats.org/officeDocument/2006/relationships/slide" Target="slides/slide2626.xml"/><Relationship Id="rId2834" Type="http://schemas.openxmlformats.org/officeDocument/2006/relationships/slide" Target="slides/slide2833.xml"/><Relationship Id="rId5100" Type="http://schemas.openxmlformats.org/officeDocument/2006/relationships/slide" Target="slides/slide5099.xml"/><Relationship Id="rId75" Type="http://schemas.openxmlformats.org/officeDocument/2006/relationships/slide" Target="slides/slide74.xml"/><Relationship Id="rId806" Type="http://schemas.openxmlformats.org/officeDocument/2006/relationships/slide" Target="slides/slide805.xml"/><Relationship Id="rId1436" Type="http://schemas.openxmlformats.org/officeDocument/2006/relationships/slide" Target="slides/slide1435.xml"/><Relationship Id="rId1643" Type="http://schemas.openxmlformats.org/officeDocument/2006/relationships/slide" Target="slides/slide1642.xml"/><Relationship Id="rId1850" Type="http://schemas.openxmlformats.org/officeDocument/2006/relationships/slide" Target="slides/slide1849.xml"/><Relationship Id="rId2901" Type="http://schemas.openxmlformats.org/officeDocument/2006/relationships/slide" Target="slides/slide2900.xml"/><Relationship Id="rId4799" Type="http://schemas.openxmlformats.org/officeDocument/2006/relationships/slide" Target="slides/slide4798.xml"/><Relationship Id="rId1503" Type="http://schemas.openxmlformats.org/officeDocument/2006/relationships/slide" Target="slides/slide1502.xml"/><Relationship Id="rId1710" Type="http://schemas.openxmlformats.org/officeDocument/2006/relationships/slide" Target="slides/slide1709.xml"/><Relationship Id="rId4659" Type="http://schemas.openxmlformats.org/officeDocument/2006/relationships/slide" Target="slides/slide4658.xml"/><Relationship Id="rId4866" Type="http://schemas.openxmlformats.org/officeDocument/2006/relationships/slide" Target="slides/slide4865.xml"/><Relationship Id="rId3468" Type="http://schemas.openxmlformats.org/officeDocument/2006/relationships/slide" Target="slides/slide3467.xml"/><Relationship Id="rId3675" Type="http://schemas.openxmlformats.org/officeDocument/2006/relationships/slide" Target="slides/slide3674.xml"/><Relationship Id="rId3882" Type="http://schemas.openxmlformats.org/officeDocument/2006/relationships/slide" Target="slides/slide3881.xml"/><Relationship Id="rId4519" Type="http://schemas.openxmlformats.org/officeDocument/2006/relationships/slide" Target="slides/slide4518.xml"/><Relationship Id="rId4726" Type="http://schemas.openxmlformats.org/officeDocument/2006/relationships/slide" Target="slides/slide4725.xml"/><Relationship Id="rId4933" Type="http://schemas.openxmlformats.org/officeDocument/2006/relationships/slide" Target="slides/slide4932.xml"/><Relationship Id="rId389" Type="http://schemas.openxmlformats.org/officeDocument/2006/relationships/slide" Target="slides/slide388.xml"/><Relationship Id="rId596" Type="http://schemas.openxmlformats.org/officeDocument/2006/relationships/slide" Target="slides/slide595.xml"/><Relationship Id="rId2277" Type="http://schemas.openxmlformats.org/officeDocument/2006/relationships/slide" Target="slides/slide2276.xml"/><Relationship Id="rId2484" Type="http://schemas.openxmlformats.org/officeDocument/2006/relationships/slide" Target="slides/slide2483.xml"/><Relationship Id="rId2691" Type="http://schemas.openxmlformats.org/officeDocument/2006/relationships/slide" Target="slides/slide2690.xml"/><Relationship Id="rId3328" Type="http://schemas.openxmlformats.org/officeDocument/2006/relationships/slide" Target="slides/slide3327.xml"/><Relationship Id="rId3535" Type="http://schemas.openxmlformats.org/officeDocument/2006/relationships/slide" Target="slides/slide3534.xml"/><Relationship Id="rId3742" Type="http://schemas.openxmlformats.org/officeDocument/2006/relationships/slide" Target="slides/slide3741.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870" Type="http://schemas.openxmlformats.org/officeDocument/2006/relationships/slide" Target="slides/slide869.xml"/><Relationship Id="rId1086" Type="http://schemas.openxmlformats.org/officeDocument/2006/relationships/slide" Target="slides/slide1085.xml"/><Relationship Id="rId1293" Type="http://schemas.openxmlformats.org/officeDocument/2006/relationships/slide" Target="slides/slide1292.xml"/><Relationship Id="rId2137" Type="http://schemas.openxmlformats.org/officeDocument/2006/relationships/slide" Target="slides/slide2136.xml"/><Relationship Id="rId2344" Type="http://schemas.openxmlformats.org/officeDocument/2006/relationships/slide" Target="slides/slide2343.xml"/><Relationship Id="rId2551" Type="http://schemas.openxmlformats.org/officeDocument/2006/relationships/slide" Target="slides/slide2550.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1153" Type="http://schemas.openxmlformats.org/officeDocument/2006/relationships/slide" Target="slides/slide1152.xml"/><Relationship Id="rId2204" Type="http://schemas.openxmlformats.org/officeDocument/2006/relationships/slide" Target="slides/slide2203.xml"/><Relationship Id="rId3602" Type="http://schemas.openxmlformats.org/officeDocument/2006/relationships/slide" Target="slides/slide3601.xml"/><Relationship Id="rId730" Type="http://schemas.openxmlformats.org/officeDocument/2006/relationships/slide" Target="slides/slide729.xml"/><Relationship Id="rId1013" Type="http://schemas.openxmlformats.org/officeDocument/2006/relationships/slide" Target="slides/slide1012.xml"/><Relationship Id="rId1360" Type="http://schemas.openxmlformats.org/officeDocument/2006/relationships/slide" Target="slides/slide1359.xml"/><Relationship Id="rId2411" Type="http://schemas.openxmlformats.org/officeDocument/2006/relationships/slide" Target="slides/slide2410.xml"/><Relationship Id="rId4169" Type="http://schemas.openxmlformats.org/officeDocument/2006/relationships/slide" Target="slides/slide4168.xml"/><Relationship Id="rId1220" Type="http://schemas.openxmlformats.org/officeDocument/2006/relationships/slide" Target="slides/slide1219.xml"/><Relationship Id="rId4376" Type="http://schemas.openxmlformats.org/officeDocument/2006/relationships/slide" Target="slides/slide4375.xml"/><Relationship Id="rId4583" Type="http://schemas.openxmlformats.org/officeDocument/2006/relationships/slide" Target="slides/slide4582.xml"/><Relationship Id="rId4790" Type="http://schemas.openxmlformats.org/officeDocument/2006/relationships/slide" Target="slides/slide4789.xml"/><Relationship Id="rId3185" Type="http://schemas.openxmlformats.org/officeDocument/2006/relationships/slide" Target="slides/slide3184.xml"/><Relationship Id="rId3392" Type="http://schemas.openxmlformats.org/officeDocument/2006/relationships/slide" Target="slides/slide3391.xml"/><Relationship Id="rId4029" Type="http://schemas.openxmlformats.org/officeDocument/2006/relationships/slide" Target="slides/slide4028.xml"/><Relationship Id="rId4236" Type="http://schemas.openxmlformats.org/officeDocument/2006/relationships/slide" Target="slides/slide4235.xml"/><Relationship Id="rId4443" Type="http://schemas.openxmlformats.org/officeDocument/2006/relationships/slide" Target="slides/slide4442.xml"/><Relationship Id="rId4650" Type="http://schemas.openxmlformats.org/officeDocument/2006/relationships/slide" Target="slides/slide4649.xml"/><Relationship Id="rId3045" Type="http://schemas.openxmlformats.org/officeDocument/2006/relationships/slide" Target="slides/slide3044.xml"/><Relationship Id="rId3252" Type="http://schemas.openxmlformats.org/officeDocument/2006/relationships/slide" Target="slides/slide3251.xml"/><Relationship Id="rId4303" Type="http://schemas.openxmlformats.org/officeDocument/2006/relationships/slide" Target="slides/slide4302.xml"/><Relationship Id="rId4510" Type="http://schemas.openxmlformats.org/officeDocument/2006/relationships/slide" Target="slides/slide4509.xml"/><Relationship Id="rId173" Type="http://schemas.openxmlformats.org/officeDocument/2006/relationships/slide" Target="slides/slide172.xml"/><Relationship Id="rId380" Type="http://schemas.openxmlformats.org/officeDocument/2006/relationships/slide" Target="slides/slide379.xml"/><Relationship Id="rId2061" Type="http://schemas.openxmlformats.org/officeDocument/2006/relationships/slide" Target="slides/slide2060.xml"/><Relationship Id="rId3112" Type="http://schemas.openxmlformats.org/officeDocument/2006/relationships/slide" Target="slides/slide3111.xml"/><Relationship Id="rId240" Type="http://schemas.openxmlformats.org/officeDocument/2006/relationships/slide" Target="slides/slide239.xml"/><Relationship Id="rId5077" Type="http://schemas.openxmlformats.org/officeDocument/2006/relationships/slide" Target="slides/slide5076.xml"/><Relationship Id="rId5284" Type="http://schemas.openxmlformats.org/officeDocument/2006/relationships/slide" Target="slides/slide5283.xml"/><Relationship Id="rId100" Type="http://schemas.openxmlformats.org/officeDocument/2006/relationships/slide" Target="slides/slide99.xml"/><Relationship Id="rId2878" Type="http://schemas.openxmlformats.org/officeDocument/2006/relationships/slide" Target="slides/slide2877.xml"/><Relationship Id="rId3929" Type="http://schemas.openxmlformats.org/officeDocument/2006/relationships/slide" Target="slides/slide3928.xml"/><Relationship Id="rId4093" Type="http://schemas.openxmlformats.org/officeDocument/2006/relationships/slide" Target="slides/slide4092.xml"/><Relationship Id="rId5144" Type="http://schemas.openxmlformats.org/officeDocument/2006/relationships/slide" Target="slides/slide5143.xml"/><Relationship Id="rId1687" Type="http://schemas.openxmlformats.org/officeDocument/2006/relationships/slide" Target="slides/slide1686.xml"/><Relationship Id="rId1894" Type="http://schemas.openxmlformats.org/officeDocument/2006/relationships/slide" Target="slides/slide1893.xml"/><Relationship Id="rId2738" Type="http://schemas.openxmlformats.org/officeDocument/2006/relationships/slide" Target="slides/slide2737.xml"/><Relationship Id="rId2945" Type="http://schemas.openxmlformats.org/officeDocument/2006/relationships/slide" Target="slides/slide2944.xml"/><Relationship Id="rId917" Type="http://schemas.openxmlformats.org/officeDocument/2006/relationships/slide" Target="slides/slide916.xml"/><Relationship Id="rId1547" Type="http://schemas.openxmlformats.org/officeDocument/2006/relationships/slide" Target="slides/slide1546.xml"/><Relationship Id="rId1754" Type="http://schemas.openxmlformats.org/officeDocument/2006/relationships/slide" Target="slides/slide1753.xml"/><Relationship Id="rId1961" Type="http://schemas.openxmlformats.org/officeDocument/2006/relationships/slide" Target="slides/slide1960.xml"/><Relationship Id="rId2805" Type="http://schemas.openxmlformats.org/officeDocument/2006/relationships/slide" Target="slides/slide2804.xml"/><Relationship Id="rId4160" Type="http://schemas.openxmlformats.org/officeDocument/2006/relationships/slide" Target="slides/slide4159.xml"/><Relationship Id="rId5004" Type="http://schemas.openxmlformats.org/officeDocument/2006/relationships/slide" Target="slides/slide5003.xml"/><Relationship Id="rId5211" Type="http://schemas.openxmlformats.org/officeDocument/2006/relationships/slide" Target="slides/slide5210.xml"/><Relationship Id="rId46" Type="http://schemas.openxmlformats.org/officeDocument/2006/relationships/slide" Target="slides/slide45.xml"/><Relationship Id="rId1407" Type="http://schemas.openxmlformats.org/officeDocument/2006/relationships/slide" Target="slides/slide1406.xml"/><Relationship Id="rId1614" Type="http://schemas.openxmlformats.org/officeDocument/2006/relationships/slide" Target="slides/slide1613.xml"/><Relationship Id="rId1821" Type="http://schemas.openxmlformats.org/officeDocument/2006/relationships/slide" Target="slides/slide1820.xml"/><Relationship Id="rId4020" Type="http://schemas.openxmlformats.org/officeDocument/2006/relationships/slide" Target="slides/slide4019.xml"/><Relationship Id="rId4977" Type="http://schemas.openxmlformats.org/officeDocument/2006/relationships/slide" Target="slides/slide4976.xml"/><Relationship Id="rId3579" Type="http://schemas.openxmlformats.org/officeDocument/2006/relationships/slide" Target="slides/slide3578.xml"/><Relationship Id="rId3786" Type="http://schemas.openxmlformats.org/officeDocument/2006/relationships/slide" Target="slides/slide3785.xml"/><Relationship Id="rId2388" Type="http://schemas.openxmlformats.org/officeDocument/2006/relationships/slide" Target="slides/slide2387.xml"/><Relationship Id="rId2595" Type="http://schemas.openxmlformats.org/officeDocument/2006/relationships/slide" Target="slides/slide2594.xml"/><Relationship Id="rId3439" Type="http://schemas.openxmlformats.org/officeDocument/2006/relationships/slide" Target="slides/slide3438.xml"/><Relationship Id="rId3993" Type="http://schemas.openxmlformats.org/officeDocument/2006/relationships/slide" Target="slides/slide3992.xml"/><Relationship Id="rId4837" Type="http://schemas.openxmlformats.org/officeDocument/2006/relationships/slide" Target="slides/slide4836.xml"/><Relationship Id="rId567" Type="http://schemas.openxmlformats.org/officeDocument/2006/relationships/slide" Target="slides/slide566.xml"/><Relationship Id="rId1197" Type="http://schemas.openxmlformats.org/officeDocument/2006/relationships/slide" Target="slides/slide1196.xml"/><Relationship Id="rId2248" Type="http://schemas.openxmlformats.org/officeDocument/2006/relationships/slide" Target="slides/slide2247.xml"/><Relationship Id="rId3646" Type="http://schemas.openxmlformats.org/officeDocument/2006/relationships/slide" Target="slides/slide3645.xml"/><Relationship Id="rId3853" Type="http://schemas.openxmlformats.org/officeDocument/2006/relationships/slide" Target="slides/slide3852.xml"/><Relationship Id="rId4904" Type="http://schemas.openxmlformats.org/officeDocument/2006/relationships/slide" Target="slides/slide4903.xml"/><Relationship Id="rId774" Type="http://schemas.openxmlformats.org/officeDocument/2006/relationships/slide" Target="slides/slide773.xml"/><Relationship Id="rId981" Type="http://schemas.openxmlformats.org/officeDocument/2006/relationships/slide" Target="slides/slide980.xml"/><Relationship Id="rId1057" Type="http://schemas.openxmlformats.org/officeDocument/2006/relationships/slide" Target="slides/slide1056.xml"/><Relationship Id="rId2455" Type="http://schemas.openxmlformats.org/officeDocument/2006/relationships/slide" Target="slides/slide2454.xml"/><Relationship Id="rId2662" Type="http://schemas.openxmlformats.org/officeDocument/2006/relationships/slide" Target="slides/slide2661.xml"/><Relationship Id="rId3506" Type="http://schemas.openxmlformats.org/officeDocument/2006/relationships/slide" Target="slides/slide3505.xml"/><Relationship Id="rId3713" Type="http://schemas.openxmlformats.org/officeDocument/2006/relationships/slide" Target="slides/slide3712.xml"/><Relationship Id="rId3920" Type="http://schemas.openxmlformats.org/officeDocument/2006/relationships/slide" Target="slides/slide3919.xml"/><Relationship Id="rId427" Type="http://schemas.openxmlformats.org/officeDocument/2006/relationships/slide" Target="slides/slide426.xml"/><Relationship Id="rId634" Type="http://schemas.openxmlformats.org/officeDocument/2006/relationships/slide" Target="slides/slide633.xml"/><Relationship Id="rId841" Type="http://schemas.openxmlformats.org/officeDocument/2006/relationships/slide" Target="slides/slide840.xml"/><Relationship Id="rId1264" Type="http://schemas.openxmlformats.org/officeDocument/2006/relationships/slide" Target="slides/slide1263.xml"/><Relationship Id="rId1471" Type="http://schemas.openxmlformats.org/officeDocument/2006/relationships/slide" Target="slides/slide1470.xml"/><Relationship Id="rId2108" Type="http://schemas.openxmlformats.org/officeDocument/2006/relationships/slide" Target="slides/slide2107.xml"/><Relationship Id="rId2315" Type="http://schemas.openxmlformats.org/officeDocument/2006/relationships/slide" Target="slides/slide2314.xml"/><Relationship Id="rId2522" Type="http://schemas.openxmlformats.org/officeDocument/2006/relationships/slide" Target="slides/slide2521.xml"/><Relationship Id="rId701" Type="http://schemas.openxmlformats.org/officeDocument/2006/relationships/slide" Target="slides/slide700.xml"/><Relationship Id="rId1124" Type="http://schemas.openxmlformats.org/officeDocument/2006/relationships/slide" Target="slides/slide1123.xml"/><Relationship Id="rId1331" Type="http://schemas.openxmlformats.org/officeDocument/2006/relationships/slide" Target="slides/slide1330.xml"/><Relationship Id="rId4487" Type="http://schemas.openxmlformats.org/officeDocument/2006/relationships/slide" Target="slides/slide4486.xml"/><Relationship Id="rId4694" Type="http://schemas.openxmlformats.org/officeDocument/2006/relationships/slide" Target="slides/slide4693.xml"/><Relationship Id="rId3089" Type="http://schemas.openxmlformats.org/officeDocument/2006/relationships/slide" Target="slides/slide3088.xml"/><Relationship Id="rId3296" Type="http://schemas.openxmlformats.org/officeDocument/2006/relationships/slide" Target="slides/slide3295.xml"/><Relationship Id="rId4347" Type="http://schemas.openxmlformats.org/officeDocument/2006/relationships/slide" Target="slides/slide4346.xml"/><Relationship Id="rId4554" Type="http://schemas.openxmlformats.org/officeDocument/2006/relationships/slide" Target="slides/slide4553.xml"/><Relationship Id="rId4761" Type="http://schemas.openxmlformats.org/officeDocument/2006/relationships/slide" Target="slides/slide4760.xml"/><Relationship Id="rId3156" Type="http://schemas.openxmlformats.org/officeDocument/2006/relationships/slide" Target="slides/slide3155.xml"/><Relationship Id="rId3363" Type="http://schemas.openxmlformats.org/officeDocument/2006/relationships/slide" Target="slides/slide3362.xml"/><Relationship Id="rId4207" Type="http://schemas.openxmlformats.org/officeDocument/2006/relationships/slide" Target="slides/slide4206.xml"/><Relationship Id="rId4414" Type="http://schemas.openxmlformats.org/officeDocument/2006/relationships/slide" Target="slides/slide4413.xml"/><Relationship Id="rId284" Type="http://schemas.openxmlformats.org/officeDocument/2006/relationships/slide" Target="slides/slide283.xml"/><Relationship Id="rId491" Type="http://schemas.openxmlformats.org/officeDocument/2006/relationships/slide" Target="slides/slide490.xml"/><Relationship Id="rId2172" Type="http://schemas.openxmlformats.org/officeDocument/2006/relationships/slide" Target="slides/slide2171.xml"/><Relationship Id="rId3016" Type="http://schemas.openxmlformats.org/officeDocument/2006/relationships/slide" Target="slides/slide3015.xml"/><Relationship Id="rId3223" Type="http://schemas.openxmlformats.org/officeDocument/2006/relationships/slide" Target="slides/slide3222.xml"/><Relationship Id="rId3570" Type="http://schemas.openxmlformats.org/officeDocument/2006/relationships/slide" Target="slides/slide3569.xml"/><Relationship Id="rId4621" Type="http://schemas.openxmlformats.org/officeDocument/2006/relationships/slide" Target="slides/slide4620.xml"/><Relationship Id="rId144" Type="http://schemas.openxmlformats.org/officeDocument/2006/relationships/slide" Target="slides/slide143.xml"/><Relationship Id="rId3430" Type="http://schemas.openxmlformats.org/officeDocument/2006/relationships/slide" Target="slides/slide3429.xml"/><Relationship Id="rId5188" Type="http://schemas.openxmlformats.org/officeDocument/2006/relationships/slide" Target="slides/slide5187.xml"/><Relationship Id="rId351" Type="http://schemas.openxmlformats.org/officeDocument/2006/relationships/slide" Target="slides/slide350.xml"/><Relationship Id="rId2032" Type="http://schemas.openxmlformats.org/officeDocument/2006/relationships/slide" Target="slides/slide2031.xml"/><Relationship Id="rId2989" Type="http://schemas.openxmlformats.org/officeDocument/2006/relationships/slide" Target="slides/slide2988.xml"/><Relationship Id="rId211" Type="http://schemas.openxmlformats.org/officeDocument/2006/relationships/slide" Target="slides/slide210.xml"/><Relationship Id="rId1798" Type="http://schemas.openxmlformats.org/officeDocument/2006/relationships/slide" Target="slides/slide1797.xml"/><Relationship Id="rId2849" Type="http://schemas.openxmlformats.org/officeDocument/2006/relationships/slide" Target="slides/slide2848.xml"/><Relationship Id="rId5048" Type="http://schemas.openxmlformats.org/officeDocument/2006/relationships/slide" Target="slides/slide5047.xml"/><Relationship Id="rId5255" Type="http://schemas.openxmlformats.org/officeDocument/2006/relationships/slide" Target="slides/slide5254.xml"/><Relationship Id="rId1658" Type="http://schemas.openxmlformats.org/officeDocument/2006/relationships/slide" Target="slides/slide1657.xml"/><Relationship Id="rId1865" Type="http://schemas.openxmlformats.org/officeDocument/2006/relationships/slide" Target="slides/slide1864.xml"/><Relationship Id="rId2709" Type="http://schemas.openxmlformats.org/officeDocument/2006/relationships/slide" Target="slides/slide2708.xml"/><Relationship Id="rId4064" Type="http://schemas.openxmlformats.org/officeDocument/2006/relationships/slide" Target="slides/slide4063.xml"/><Relationship Id="rId4271" Type="http://schemas.openxmlformats.org/officeDocument/2006/relationships/slide" Target="slides/slide4270.xml"/><Relationship Id="rId5115" Type="http://schemas.openxmlformats.org/officeDocument/2006/relationships/slide" Target="slides/slide5114.xml"/><Relationship Id="rId5322" Type="http://schemas.openxmlformats.org/officeDocument/2006/relationships/slide" Target="slides/slide5321.xml"/><Relationship Id="rId1518" Type="http://schemas.openxmlformats.org/officeDocument/2006/relationships/slide" Target="slides/slide1517.xml"/><Relationship Id="rId2916" Type="http://schemas.openxmlformats.org/officeDocument/2006/relationships/slide" Target="slides/slide2915.xml"/><Relationship Id="rId3080" Type="http://schemas.openxmlformats.org/officeDocument/2006/relationships/slide" Target="slides/slide3079.xml"/><Relationship Id="rId4131" Type="http://schemas.openxmlformats.org/officeDocument/2006/relationships/slide" Target="slides/slide4130.xml"/><Relationship Id="rId1725" Type="http://schemas.openxmlformats.org/officeDocument/2006/relationships/slide" Target="slides/slide1724.xml"/><Relationship Id="rId1932" Type="http://schemas.openxmlformats.org/officeDocument/2006/relationships/slide" Target="slides/slide1931.xml"/><Relationship Id="rId17" Type="http://schemas.openxmlformats.org/officeDocument/2006/relationships/slide" Target="slides/slide16.xml"/><Relationship Id="rId3897" Type="http://schemas.openxmlformats.org/officeDocument/2006/relationships/slide" Target="slides/slide3896.xml"/><Relationship Id="rId4948" Type="http://schemas.openxmlformats.org/officeDocument/2006/relationships/slide" Target="slides/slide4947.xml"/><Relationship Id="rId2499" Type="http://schemas.openxmlformats.org/officeDocument/2006/relationships/slide" Target="slides/slide2498.xml"/><Relationship Id="rId3757" Type="http://schemas.openxmlformats.org/officeDocument/2006/relationships/slide" Target="slides/slide3756.xml"/><Relationship Id="rId3964" Type="http://schemas.openxmlformats.org/officeDocument/2006/relationships/slide" Target="slides/slide3963.xml"/><Relationship Id="rId4808" Type="http://schemas.openxmlformats.org/officeDocument/2006/relationships/slide" Target="slides/slide4807.xml"/><Relationship Id="rId1" Type="http://schemas.openxmlformats.org/officeDocument/2006/relationships/slideMaster" Target="slideMasters/slideMaster1.xml"/><Relationship Id="rId678" Type="http://schemas.openxmlformats.org/officeDocument/2006/relationships/slide" Target="slides/slide677.xml"/><Relationship Id="rId885" Type="http://schemas.openxmlformats.org/officeDocument/2006/relationships/slide" Target="slides/slide884.xml"/><Relationship Id="rId2359" Type="http://schemas.openxmlformats.org/officeDocument/2006/relationships/slide" Target="slides/slide2358.xml"/><Relationship Id="rId2566" Type="http://schemas.openxmlformats.org/officeDocument/2006/relationships/slide" Target="slides/slide2565.xml"/><Relationship Id="rId2773" Type="http://schemas.openxmlformats.org/officeDocument/2006/relationships/slide" Target="slides/slide2772.xml"/><Relationship Id="rId2980" Type="http://schemas.openxmlformats.org/officeDocument/2006/relationships/slide" Target="slides/slide2979.xml"/><Relationship Id="rId3617" Type="http://schemas.openxmlformats.org/officeDocument/2006/relationships/slide" Target="slides/slide3616.xml"/><Relationship Id="rId3824" Type="http://schemas.openxmlformats.org/officeDocument/2006/relationships/slide" Target="slides/slide3823.xml"/><Relationship Id="rId538" Type="http://schemas.openxmlformats.org/officeDocument/2006/relationships/slide" Target="slides/slide537.xml"/><Relationship Id="rId745" Type="http://schemas.openxmlformats.org/officeDocument/2006/relationships/slide" Target="slides/slide744.xml"/><Relationship Id="rId952" Type="http://schemas.openxmlformats.org/officeDocument/2006/relationships/slide" Target="slides/slide951.xml"/><Relationship Id="rId1168" Type="http://schemas.openxmlformats.org/officeDocument/2006/relationships/slide" Target="slides/slide1167.xml"/><Relationship Id="rId1375" Type="http://schemas.openxmlformats.org/officeDocument/2006/relationships/slide" Target="slides/slide1374.xml"/><Relationship Id="rId1582" Type="http://schemas.openxmlformats.org/officeDocument/2006/relationships/slide" Target="slides/slide1581.xml"/><Relationship Id="rId2219" Type="http://schemas.openxmlformats.org/officeDocument/2006/relationships/slide" Target="slides/slide2218.xml"/><Relationship Id="rId2426" Type="http://schemas.openxmlformats.org/officeDocument/2006/relationships/slide" Target="slides/slide2425.xml"/><Relationship Id="rId2633" Type="http://schemas.openxmlformats.org/officeDocument/2006/relationships/slide" Target="slides/slide2632.xml"/><Relationship Id="rId81" Type="http://schemas.openxmlformats.org/officeDocument/2006/relationships/slide" Target="slides/slide80.xml"/><Relationship Id="rId605" Type="http://schemas.openxmlformats.org/officeDocument/2006/relationships/slide" Target="slides/slide604.xml"/><Relationship Id="rId812" Type="http://schemas.openxmlformats.org/officeDocument/2006/relationships/slide" Target="slides/slide811.xml"/><Relationship Id="rId1028" Type="http://schemas.openxmlformats.org/officeDocument/2006/relationships/slide" Target="slides/slide1027.xml"/><Relationship Id="rId1235" Type="http://schemas.openxmlformats.org/officeDocument/2006/relationships/slide" Target="slides/slide1234.xml"/><Relationship Id="rId1442" Type="http://schemas.openxmlformats.org/officeDocument/2006/relationships/slide" Target="slides/slide1441.xml"/><Relationship Id="rId2840" Type="http://schemas.openxmlformats.org/officeDocument/2006/relationships/slide" Target="slides/slide2839.xml"/><Relationship Id="rId4598" Type="http://schemas.openxmlformats.org/officeDocument/2006/relationships/slide" Target="slides/slide4597.xml"/><Relationship Id="rId1302" Type="http://schemas.openxmlformats.org/officeDocument/2006/relationships/slide" Target="slides/slide1301.xml"/><Relationship Id="rId2700" Type="http://schemas.openxmlformats.org/officeDocument/2006/relationships/slide" Target="slides/slide2699.xml"/><Relationship Id="rId4458" Type="http://schemas.openxmlformats.org/officeDocument/2006/relationships/slide" Target="slides/slide4457.xml"/><Relationship Id="rId3267" Type="http://schemas.openxmlformats.org/officeDocument/2006/relationships/slide" Target="slides/slide3266.xml"/><Relationship Id="rId4665" Type="http://schemas.openxmlformats.org/officeDocument/2006/relationships/slide" Target="slides/slide4664.xml"/><Relationship Id="rId4872" Type="http://schemas.openxmlformats.org/officeDocument/2006/relationships/slide" Target="slides/slide4871.xml"/><Relationship Id="rId188" Type="http://schemas.openxmlformats.org/officeDocument/2006/relationships/slide" Target="slides/slide187.xml"/><Relationship Id="rId395" Type="http://schemas.openxmlformats.org/officeDocument/2006/relationships/slide" Target="slides/slide394.xml"/><Relationship Id="rId2076" Type="http://schemas.openxmlformats.org/officeDocument/2006/relationships/slide" Target="slides/slide2075.xml"/><Relationship Id="rId3474" Type="http://schemas.openxmlformats.org/officeDocument/2006/relationships/slide" Target="slides/slide3473.xml"/><Relationship Id="rId3681" Type="http://schemas.openxmlformats.org/officeDocument/2006/relationships/slide" Target="slides/slide3680.xml"/><Relationship Id="rId4318" Type="http://schemas.openxmlformats.org/officeDocument/2006/relationships/slide" Target="slides/slide4317.xml"/><Relationship Id="rId4525" Type="http://schemas.openxmlformats.org/officeDocument/2006/relationships/slide" Target="slides/slide4524.xml"/><Relationship Id="rId4732" Type="http://schemas.openxmlformats.org/officeDocument/2006/relationships/slide" Target="slides/slide4731.xml"/><Relationship Id="rId2283" Type="http://schemas.openxmlformats.org/officeDocument/2006/relationships/slide" Target="slides/slide2282.xml"/><Relationship Id="rId2490" Type="http://schemas.openxmlformats.org/officeDocument/2006/relationships/slide" Target="slides/slide2489.xml"/><Relationship Id="rId3127" Type="http://schemas.openxmlformats.org/officeDocument/2006/relationships/slide" Target="slides/slide3126.xml"/><Relationship Id="rId3334" Type="http://schemas.openxmlformats.org/officeDocument/2006/relationships/slide" Target="slides/slide3333.xml"/><Relationship Id="rId3541" Type="http://schemas.openxmlformats.org/officeDocument/2006/relationships/slide" Target="slides/slide3540.xml"/><Relationship Id="rId255" Type="http://schemas.openxmlformats.org/officeDocument/2006/relationships/slide" Target="slides/slide254.xml"/><Relationship Id="rId462" Type="http://schemas.openxmlformats.org/officeDocument/2006/relationships/slide" Target="slides/slide461.xml"/><Relationship Id="rId1092" Type="http://schemas.openxmlformats.org/officeDocument/2006/relationships/slide" Target="slides/slide1091.xml"/><Relationship Id="rId2143" Type="http://schemas.openxmlformats.org/officeDocument/2006/relationships/slide" Target="slides/slide2142.xml"/><Relationship Id="rId2350" Type="http://schemas.openxmlformats.org/officeDocument/2006/relationships/slide" Target="slides/slide2349.xml"/><Relationship Id="rId3401" Type="http://schemas.openxmlformats.org/officeDocument/2006/relationships/slide" Target="slides/slide3400.xml"/><Relationship Id="rId5299" Type="http://schemas.openxmlformats.org/officeDocument/2006/relationships/slide" Target="slides/slide5298.xml"/><Relationship Id="rId115" Type="http://schemas.openxmlformats.org/officeDocument/2006/relationships/slide" Target="slides/slide114.xml"/><Relationship Id="rId322" Type="http://schemas.openxmlformats.org/officeDocument/2006/relationships/slide" Target="slides/slide321.xml"/><Relationship Id="rId2003" Type="http://schemas.openxmlformats.org/officeDocument/2006/relationships/slide" Target="slides/slide2002.xml"/><Relationship Id="rId2210" Type="http://schemas.openxmlformats.org/officeDocument/2006/relationships/slide" Target="slides/slide2209.xml"/><Relationship Id="rId5159" Type="http://schemas.openxmlformats.org/officeDocument/2006/relationships/slide" Target="slides/slide5158.xml"/><Relationship Id="rId4175" Type="http://schemas.openxmlformats.org/officeDocument/2006/relationships/slide" Target="slides/slide4174.xml"/><Relationship Id="rId4382" Type="http://schemas.openxmlformats.org/officeDocument/2006/relationships/slide" Target="slides/slide4381.xml"/><Relationship Id="rId5019" Type="http://schemas.openxmlformats.org/officeDocument/2006/relationships/slide" Target="slides/slide5018.xml"/><Relationship Id="rId5226" Type="http://schemas.openxmlformats.org/officeDocument/2006/relationships/slide" Target="slides/slide5225.xml"/><Relationship Id="rId1769" Type="http://schemas.openxmlformats.org/officeDocument/2006/relationships/slide" Target="slides/slide1768.xml"/><Relationship Id="rId1976" Type="http://schemas.openxmlformats.org/officeDocument/2006/relationships/slide" Target="slides/slide1975.xml"/><Relationship Id="rId3191" Type="http://schemas.openxmlformats.org/officeDocument/2006/relationships/slide" Target="slides/slide3190.xml"/><Relationship Id="rId4035" Type="http://schemas.openxmlformats.org/officeDocument/2006/relationships/slide" Target="slides/slide4034.xml"/><Relationship Id="rId4242" Type="http://schemas.openxmlformats.org/officeDocument/2006/relationships/slide" Target="slides/slide4241.xml"/><Relationship Id="rId1629" Type="http://schemas.openxmlformats.org/officeDocument/2006/relationships/slide" Target="slides/slide1628.xml"/><Relationship Id="rId1836" Type="http://schemas.openxmlformats.org/officeDocument/2006/relationships/slide" Target="slides/slide1835.xml"/><Relationship Id="rId1903" Type="http://schemas.openxmlformats.org/officeDocument/2006/relationships/slide" Target="slides/slide1902.xml"/><Relationship Id="rId3051" Type="http://schemas.openxmlformats.org/officeDocument/2006/relationships/slide" Target="slides/slide3050.xml"/><Relationship Id="rId4102" Type="http://schemas.openxmlformats.org/officeDocument/2006/relationships/slide" Target="slides/slide4101.xml"/><Relationship Id="rId3868" Type="http://schemas.openxmlformats.org/officeDocument/2006/relationships/slide" Target="slides/slide3867.xml"/><Relationship Id="rId4919" Type="http://schemas.openxmlformats.org/officeDocument/2006/relationships/slide" Target="slides/slide4918.xml"/><Relationship Id="rId789" Type="http://schemas.openxmlformats.org/officeDocument/2006/relationships/slide" Target="slides/slide788.xml"/><Relationship Id="rId996" Type="http://schemas.openxmlformats.org/officeDocument/2006/relationships/slide" Target="slides/slide995.xml"/><Relationship Id="rId2677" Type="http://schemas.openxmlformats.org/officeDocument/2006/relationships/slide" Target="slides/slide2676.xml"/><Relationship Id="rId2884" Type="http://schemas.openxmlformats.org/officeDocument/2006/relationships/slide" Target="slides/slide2883.xml"/><Relationship Id="rId3728" Type="http://schemas.openxmlformats.org/officeDocument/2006/relationships/slide" Target="slides/slide3727.xml"/><Relationship Id="rId5083" Type="http://schemas.openxmlformats.org/officeDocument/2006/relationships/slide" Target="slides/slide5082.xml"/><Relationship Id="rId5290" Type="http://schemas.openxmlformats.org/officeDocument/2006/relationships/slide" Target="slides/slide5289.xml"/><Relationship Id="rId649" Type="http://schemas.openxmlformats.org/officeDocument/2006/relationships/slide" Target="slides/slide648.xml"/><Relationship Id="rId856" Type="http://schemas.openxmlformats.org/officeDocument/2006/relationships/slide" Target="slides/slide855.xml"/><Relationship Id="rId1279" Type="http://schemas.openxmlformats.org/officeDocument/2006/relationships/slide" Target="slides/slide1278.xml"/><Relationship Id="rId1486" Type="http://schemas.openxmlformats.org/officeDocument/2006/relationships/slide" Target="slides/slide1485.xml"/><Relationship Id="rId2537" Type="http://schemas.openxmlformats.org/officeDocument/2006/relationships/slide" Target="slides/slide2536.xml"/><Relationship Id="rId3935" Type="http://schemas.openxmlformats.org/officeDocument/2006/relationships/slide" Target="slides/slide3934.xml"/><Relationship Id="rId5150" Type="http://schemas.openxmlformats.org/officeDocument/2006/relationships/slide" Target="slides/slide5149.xml"/><Relationship Id="rId204" Type="http://schemas.openxmlformats.org/officeDocument/2006/relationships/slide" Target="slides/slide203.xml"/><Relationship Id="rId411" Type="http://schemas.openxmlformats.org/officeDocument/2006/relationships/slide" Target="slides/slide410.xml"/><Relationship Id="rId509" Type="http://schemas.openxmlformats.org/officeDocument/2006/relationships/slide" Target="slides/slide508.xml"/><Relationship Id="rId1041" Type="http://schemas.openxmlformats.org/officeDocument/2006/relationships/slide" Target="slides/slide1040.xml"/><Relationship Id="rId1139" Type="http://schemas.openxmlformats.org/officeDocument/2006/relationships/slide" Target="slides/slide1138.xml"/><Relationship Id="rId1346" Type="http://schemas.openxmlformats.org/officeDocument/2006/relationships/slide" Target="slides/slide1345.xml"/><Relationship Id="rId1693" Type="http://schemas.openxmlformats.org/officeDocument/2006/relationships/slide" Target="slides/slide1692.xml"/><Relationship Id="rId1998" Type="http://schemas.openxmlformats.org/officeDocument/2006/relationships/slide" Target="slides/slide1997.xml"/><Relationship Id="rId2744" Type="http://schemas.openxmlformats.org/officeDocument/2006/relationships/slide" Target="slides/slide2743.xml"/><Relationship Id="rId2951" Type="http://schemas.openxmlformats.org/officeDocument/2006/relationships/slide" Target="slides/slide2950.xml"/><Relationship Id="rId4197" Type="http://schemas.openxmlformats.org/officeDocument/2006/relationships/slide" Target="slides/slide4196.xml"/><Relationship Id="rId5010" Type="http://schemas.openxmlformats.org/officeDocument/2006/relationships/slide" Target="slides/slide5009.xml"/><Relationship Id="rId5248" Type="http://schemas.openxmlformats.org/officeDocument/2006/relationships/slide" Target="slides/slide5247.xml"/><Relationship Id="rId716" Type="http://schemas.openxmlformats.org/officeDocument/2006/relationships/slide" Target="slides/slide715.xml"/><Relationship Id="rId923" Type="http://schemas.openxmlformats.org/officeDocument/2006/relationships/slide" Target="slides/slide922.xml"/><Relationship Id="rId1553" Type="http://schemas.openxmlformats.org/officeDocument/2006/relationships/slide" Target="slides/slide1552.xml"/><Relationship Id="rId1760" Type="http://schemas.openxmlformats.org/officeDocument/2006/relationships/slide" Target="slides/slide1759.xml"/><Relationship Id="rId1858" Type="http://schemas.openxmlformats.org/officeDocument/2006/relationships/slide" Target="slides/slide1857.xml"/><Relationship Id="rId2604" Type="http://schemas.openxmlformats.org/officeDocument/2006/relationships/slide" Target="slides/slide2603.xml"/><Relationship Id="rId2811" Type="http://schemas.openxmlformats.org/officeDocument/2006/relationships/slide" Target="slides/slide2810.xml"/><Relationship Id="rId4057" Type="http://schemas.openxmlformats.org/officeDocument/2006/relationships/slide" Target="slides/slide4056.xml"/><Relationship Id="rId4264" Type="http://schemas.openxmlformats.org/officeDocument/2006/relationships/slide" Target="slides/slide4263.xml"/><Relationship Id="rId4471" Type="http://schemas.openxmlformats.org/officeDocument/2006/relationships/slide" Target="slides/slide4470.xml"/><Relationship Id="rId5108" Type="http://schemas.openxmlformats.org/officeDocument/2006/relationships/slide" Target="slides/slide5107.xml"/><Relationship Id="rId5315" Type="http://schemas.openxmlformats.org/officeDocument/2006/relationships/slide" Target="slides/slide5314.xml"/><Relationship Id="rId52" Type="http://schemas.openxmlformats.org/officeDocument/2006/relationships/slide" Target="slides/slide51.xml"/><Relationship Id="rId1206" Type="http://schemas.openxmlformats.org/officeDocument/2006/relationships/slide" Target="slides/slide1205.xml"/><Relationship Id="rId1413" Type="http://schemas.openxmlformats.org/officeDocument/2006/relationships/slide" Target="slides/slide1412.xml"/><Relationship Id="rId1620" Type="http://schemas.openxmlformats.org/officeDocument/2006/relationships/slide" Target="slides/slide1619.xml"/><Relationship Id="rId2909" Type="http://schemas.openxmlformats.org/officeDocument/2006/relationships/slide" Target="slides/slide2908.xml"/><Relationship Id="rId3073" Type="http://schemas.openxmlformats.org/officeDocument/2006/relationships/slide" Target="slides/slide3072.xml"/><Relationship Id="rId3280" Type="http://schemas.openxmlformats.org/officeDocument/2006/relationships/slide" Target="slides/slide3279.xml"/><Relationship Id="rId4124" Type="http://schemas.openxmlformats.org/officeDocument/2006/relationships/slide" Target="slides/slide4123.xml"/><Relationship Id="rId4331" Type="http://schemas.openxmlformats.org/officeDocument/2006/relationships/slide" Target="slides/slide4330.xml"/><Relationship Id="rId4569" Type="http://schemas.openxmlformats.org/officeDocument/2006/relationships/slide" Target="slides/slide4568.xml"/><Relationship Id="rId4776" Type="http://schemas.openxmlformats.org/officeDocument/2006/relationships/slide" Target="slides/slide4775.xml"/><Relationship Id="rId4983" Type="http://schemas.openxmlformats.org/officeDocument/2006/relationships/slide" Target="slides/slide4982.xml"/><Relationship Id="rId1718" Type="http://schemas.openxmlformats.org/officeDocument/2006/relationships/slide" Target="slides/slide1717.xml"/><Relationship Id="rId1925" Type="http://schemas.openxmlformats.org/officeDocument/2006/relationships/slide" Target="slides/slide1924.xml"/><Relationship Id="rId3140" Type="http://schemas.openxmlformats.org/officeDocument/2006/relationships/slide" Target="slides/slide3139.xml"/><Relationship Id="rId3378" Type="http://schemas.openxmlformats.org/officeDocument/2006/relationships/slide" Target="slides/slide3377.xml"/><Relationship Id="rId3585" Type="http://schemas.openxmlformats.org/officeDocument/2006/relationships/slide" Target="slides/slide3584.xml"/><Relationship Id="rId3792" Type="http://schemas.openxmlformats.org/officeDocument/2006/relationships/slide" Target="slides/slide3791.xml"/><Relationship Id="rId4429" Type="http://schemas.openxmlformats.org/officeDocument/2006/relationships/slide" Target="slides/slide4428.xml"/><Relationship Id="rId4636" Type="http://schemas.openxmlformats.org/officeDocument/2006/relationships/slide" Target="slides/slide4635.xml"/><Relationship Id="rId4843" Type="http://schemas.openxmlformats.org/officeDocument/2006/relationships/slide" Target="slides/slide4842.xml"/><Relationship Id="rId299" Type="http://schemas.openxmlformats.org/officeDocument/2006/relationships/slide" Target="slides/slide298.xml"/><Relationship Id="rId2187" Type="http://schemas.openxmlformats.org/officeDocument/2006/relationships/slide" Target="slides/slide2186.xml"/><Relationship Id="rId2394" Type="http://schemas.openxmlformats.org/officeDocument/2006/relationships/slide" Target="slides/slide2393.xml"/><Relationship Id="rId3238" Type="http://schemas.openxmlformats.org/officeDocument/2006/relationships/slide" Target="slides/slide3237.xml"/><Relationship Id="rId3445" Type="http://schemas.openxmlformats.org/officeDocument/2006/relationships/slide" Target="slides/slide3444.xml"/><Relationship Id="rId3652" Type="http://schemas.openxmlformats.org/officeDocument/2006/relationships/slide" Target="slides/slide3651.xml"/><Relationship Id="rId4703" Type="http://schemas.openxmlformats.org/officeDocument/2006/relationships/slide" Target="slides/slide470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047" Type="http://schemas.openxmlformats.org/officeDocument/2006/relationships/slide" Target="slides/slide2046.xml"/><Relationship Id="rId2254" Type="http://schemas.openxmlformats.org/officeDocument/2006/relationships/slide" Target="slides/slide2253.xml"/><Relationship Id="rId2461" Type="http://schemas.openxmlformats.org/officeDocument/2006/relationships/slide" Target="slides/slide2460.xml"/><Relationship Id="rId2699" Type="http://schemas.openxmlformats.org/officeDocument/2006/relationships/slide" Target="slides/slide2698.xml"/><Relationship Id="rId3000" Type="http://schemas.openxmlformats.org/officeDocument/2006/relationships/slide" Target="slides/slide2999.xml"/><Relationship Id="rId3305" Type="http://schemas.openxmlformats.org/officeDocument/2006/relationships/slide" Target="slides/slide3304.xml"/><Relationship Id="rId3512" Type="http://schemas.openxmlformats.org/officeDocument/2006/relationships/slide" Target="slides/slide3511.xml"/><Relationship Id="rId3957" Type="http://schemas.openxmlformats.org/officeDocument/2006/relationships/slide" Target="slides/slide3956.xml"/><Relationship Id="rId4910" Type="http://schemas.openxmlformats.org/officeDocument/2006/relationships/slide" Target="slides/slide490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1270" Type="http://schemas.openxmlformats.org/officeDocument/2006/relationships/slide" Target="slides/slide1269.xml"/><Relationship Id="rId2114" Type="http://schemas.openxmlformats.org/officeDocument/2006/relationships/slide" Target="slides/slide2113.xml"/><Relationship Id="rId2559" Type="http://schemas.openxmlformats.org/officeDocument/2006/relationships/slide" Target="slides/slide2558.xml"/><Relationship Id="rId2766" Type="http://schemas.openxmlformats.org/officeDocument/2006/relationships/slide" Target="slides/slide2765.xml"/><Relationship Id="rId2973" Type="http://schemas.openxmlformats.org/officeDocument/2006/relationships/slide" Target="slides/slide2972.xml"/><Relationship Id="rId3817" Type="http://schemas.openxmlformats.org/officeDocument/2006/relationships/slide" Target="slides/slide3816.xml"/><Relationship Id="rId5172" Type="http://schemas.openxmlformats.org/officeDocument/2006/relationships/slide" Target="slides/slide5171.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1368" Type="http://schemas.openxmlformats.org/officeDocument/2006/relationships/slide" Target="slides/slide1367.xml"/><Relationship Id="rId1575" Type="http://schemas.openxmlformats.org/officeDocument/2006/relationships/slide" Target="slides/slide1574.xml"/><Relationship Id="rId1782" Type="http://schemas.openxmlformats.org/officeDocument/2006/relationships/slide" Target="slides/slide1781.xml"/><Relationship Id="rId2321" Type="http://schemas.openxmlformats.org/officeDocument/2006/relationships/slide" Target="slides/slide2320.xml"/><Relationship Id="rId2419" Type="http://schemas.openxmlformats.org/officeDocument/2006/relationships/slide" Target="slides/slide2418.xml"/><Relationship Id="rId2626" Type="http://schemas.openxmlformats.org/officeDocument/2006/relationships/slide" Target="slides/slide2625.xml"/><Relationship Id="rId2833" Type="http://schemas.openxmlformats.org/officeDocument/2006/relationships/slide" Target="slides/slide2832.xml"/><Relationship Id="rId4079" Type="http://schemas.openxmlformats.org/officeDocument/2006/relationships/slide" Target="slides/slide4078.xml"/><Relationship Id="rId4286" Type="http://schemas.openxmlformats.org/officeDocument/2006/relationships/slide" Target="slides/slide4285.xml"/><Relationship Id="rId5032" Type="http://schemas.openxmlformats.org/officeDocument/2006/relationships/slide" Target="slides/slide5031.xml"/><Relationship Id="rId74" Type="http://schemas.openxmlformats.org/officeDocument/2006/relationships/slide" Target="slides/slide73.xml"/><Relationship Id="rId500" Type="http://schemas.openxmlformats.org/officeDocument/2006/relationships/slide" Target="slides/slide499.xml"/><Relationship Id="rId805" Type="http://schemas.openxmlformats.org/officeDocument/2006/relationships/slide" Target="slides/slide804.xml"/><Relationship Id="rId1130" Type="http://schemas.openxmlformats.org/officeDocument/2006/relationships/slide" Target="slides/slide1129.xml"/><Relationship Id="rId1228" Type="http://schemas.openxmlformats.org/officeDocument/2006/relationships/slide" Target="slides/slide1227.xml"/><Relationship Id="rId1435" Type="http://schemas.openxmlformats.org/officeDocument/2006/relationships/slide" Target="slides/slide1434.xml"/><Relationship Id="rId4493" Type="http://schemas.openxmlformats.org/officeDocument/2006/relationships/slide" Target="slides/slide4492.xml"/><Relationship Id="rId4798" Type="http://schemas.openxmlformats.org/officeDocument/2006/relationships/slide" Target="slides/slide4797.xml"/><Relationship Id="rId5337" Type="http://schemas.openxmlformats.org/officeDocument/2006/relationships/slide" Target="slides/slide5336.xml"/><Relationship Id="rId1642" Type="http://schemas.openxmlformats.org/officeDocument/2006/relationships/slide" Target="slides/slide1641.xml"/><Relationship Id="rId1947" Type="http://schemas.openxmlformats.org/officeDocument/2006/relationships/slide" Target="slides/slide1946.xml"/><Relationship Id="rId2900" Type="http://schemas.openxmlformats.org/officeDocument/2006/relationships/slide" Target="slides/slide2899.xml"/><Relationship Id="rId3095" Type="http://schemas.openxmlformats.org/officeDocument/2006/relationships/slide" Target="slides/slide3094.xml"/><Relationship Id="rId4146" Type="http://schemas.openxmlformats.org/officeDocument/2006/relationships/slide" Target="slides/slide4145.xml"/><Relationship Id="rId4353" Type="http://schemas.openxmlformats.org/officeDocument/2006/relationships/slide" Target="slides/slide4352.xml"/><Relationship Id="rId4560" Type="http://schemas.openxmlformats.org/officeDocument/2006/relationships/slide" Target="slides/slide4559.xml"/><Relationship Id="rId1502" Type="http://schemas.openxmlformats.org/officeDocument/2006/relationships/slide" Target="slides/slide1501.xml"/><Relationship Id="rId1807" Type="http://schemas.openxmlformats.org/officeDocument/2006/relationships/slide" Target="slides/slide1806.xml"/><Relationship Id="rId3162" Type="http://schemas.openxmlformats.org/officeDocument/2006/relationships/slide" Target="slides/slide3161.xml"/><Relationship Id="rId4006" Type="http://schemas.openxmlformats.org/officeDocument/2006/relationships/slide" Target="slides/slide4005.xml"/><Relationship Id="rId4213" Type="http://schemas.openxmlformats.org/officeDocument/2006/relationships/slide" Target="slides/slide4212.xml"/><Relationship Id="rId4420" Type="http://schemas.openxmlformats.org/officeDocument/2006/relationships/slide" Target="slides/slide4419.xml"/><Relationship Id="rId4658" Type="http://schemas.openxmlformats.org/officeDocument/2006/relationships/slide" Target="slides/slide4657.xml"/><Relationship Id="rId4865" Type="http://schemas.openxmlformats.org/officeDocument/2006/relationships/slide" Target="slides/slide4864.xml"/><Relationship Id="rId290" Type="http://schemas.openxmlformats.org/officeDocument/2006/relationships/slide" Target="slides/slide289.xml"/><Relationship Id="rId388" Type="http://schemas.openxmlformats.org/officeDocument/2006/relationships/slide" Target="slides/slide387.xml"/><Relationship Id="rId2069" Type="http://schemas.openxmlformats.org/officeDocument/2006/relationships/slide" Target="slides/slide2068.xml"/><Relationship Id="rId3022" Type="http://schemas.openxmlformats.org/officeDocument/2006/relationships/slide" Target="slides/slide3021.xml"/><Relationship Id="rId3467" Type="http://schemas.openxmlformats.org/officeDocument/2006/relationships/slide" Target="slides/slide3466.xml"/><Relationship Id="rId3674" Type="http://schemas.openxmlformats.org/officeDocument/2006/relationships/slide" Target="slides/slide3673.xml"/><Relationship Id="rId3881" Type="http://schemas.openxmlformats.org/officeDocument/2006/relationships/slide" Target="slides/slide3880.xml"/><Relationship Id="rId4518" Type="http://schemas.openxmlformats.org/officeDocument/2006/relationships/slide" Target="slides/slide4517.xml"/><Relationship Id="rId4725" Type="http://schemas.openxmlformats.org/officeDocument/2006/relationships/slide" Target="slides/slide4724.xml"/><Relationship Id="rId4932" Type="http://schemas.openxmlformats.org/officeDocument/2006/relationships/slide" Target="slides/slide4931.xml"/><Relationship Id="rId150" Type="http://schemas.openxmlformats.org/officeDocument/2006/relationships/slide" Target="slides/slide149.xml"/><Relationship Id="rId595" Type="http://schemas.openxmlformats.org/officeDocument/2006/relationships/slide" Target="slides/slide594.xml"/><Relationship Id="rId2276" Type="http://schemas.openxmlformats.org/officeDocument/2006/relationships/slide" Target="slides/slide2275.xml"/><Relationship Id="rId2483" Type="http://schemas.openxmlformats.org/officeDocument/2006/relationships/slide" Target="slides/slide2482.xml"/><Relationship Id="rId2690" Type="http://schemas.openxmlformats.org/officeDocument/2006/relationships/slide" Target="slides/slide2689.xml"/><Relationship Id="rId3327" Type="http://schemas.openxmlformats.org/officeDocument/2006/relationships/slide" Target="slides/slide3326.xml"/><Relationship Id="rId3534" Type="http://schemas.openxmlformats.org/officeDocument/2006/relationships/slide" Target="slides/slide3533.xml"/><Relationship Id="rId3741" Type="http://schemas.openxmlformats.org/officeDocument/2006/relationships/slide" Target="slides/slide3740.xml"/><Relationship Id="rId3979" Type="http://schemas.openxmlformats.org/officeDocument/2006/relationships/slide" Target="slides/slide3978.xml"/><Relationship Id="rId5194" Type="http://schemas.openxmlformats.org/officeDocument/2006/relationships/slide" Target="slides/slide5193.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92" Type="http://schemas.openxmlformats.org/officeDocument/2006/relationships/slide" Target="slides/slide1291.xml"/><Relationship Id="rId2136" Type="http://schemas.openxmlformats.org/officeDocument/2006/relationships/slide" Target="slides/slide2135.xml"/><Relationship Id="rId2343" Type="http://schemas.openxmlformats.org/officeDocument/2006/relationships/slide" Target="slides/slide2342.xml"/><Relationship Id="rId2550" Type="http://schemas.openxmlformats.org/officeDocument/2006/relationships/slide" Target="slides/slide2549.xml"/><Relationship Id="rId2788" Type="http://schemas.openxmlformats.org/officeDocument/2006/relationships/slide" Target="slides/slide2787.xml"/><Relationship Id="rId2995" Type="http://schemas.openxmlformats.org/officeDocument/2006/relationships/slide" Target="slides/slide2994.xml"/><Relationship Id="rId3601" Type="http://schemas.openxmlformats.org/officeDocument/2006/relationships/slide" Target="slides/slide3600.xml"/><Relationship Id="rId3839" Type="http://schemas.openxmlformats.org/officeDocument/2006/relationships/slide" Target="slides/slide3838.xml"/><Relationship Id="rId5054" Type="http://schemas.openxmlformats.org/officeDocument/2006/relationships/slide" Target="slides/slide5053.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1152" Type="http://schemas.openxmlformats.org/officeDocument/2006/relationships/slide" Target="slides/slide1151.xml"/><Relationship Id="rId1597" Type="http://schemas.openxmlformats.org/officeDocument/2006/relationships/slide" Target="slides/slide1596.xml"/><Relationship Id="rId2203" Type="http://schemas.openxmlformats.org/officeDocument/2006/relationships/slide" Target="slides/slide2202.xml"/><Relationship Id="rId2410" Type="http://schemas.openxmlformats.org/officeDocument/2006/relationships/slide" Target="slides/slide2409.xml"/><Relationship Id="rId2648" Type="http://schemas.openxmlformats.org/officeDocument/2006/relationships/slide" Target="slides/slide2647.xml"/><Relationship Id="rId2855" Type="http://schemas.openxmlformats.org/officeDocument/2006/relationships/slide" Target="slides/slide2854.xml"/><Relationship Id="rId3906" Type="http://schemas.openxmlformats.org/officeDocument/2006/relationships/slide" Target="slides/slide3905.xml"/><Relationship Id="rId5261" Type="http://schemas.openxmlformats.org/officeDocument/2006/relationships/slide" Target="slides/slide5260.xml"/><Relationship Id="rId96" Type="http://schemas.openxmlformats.org/officeDocument/2006/relationships/slide" Target="slides/slide95.xml"/><Relationship Id="rId827" Type="http://schemas.openxmlformats.org/officeDocument/2006/relationships/slide" Target="slides/slide826.xml"/><Relationship Id="rId1012" Type="http://schemas.openxmlformats.org/officeDocument/2006/relationships/slide" Target="slides/slide1011.xml"/><Relationship Id="rId1457" Type="http://schemas.openxmlformats.org/officeDocument/2006/relationships/slide" Target="slides/slide1456.xml"/><Relationship Id="rId1664" Type="http://schemas.openxmlformats.org/officeDocument/2006/relationships/slide" Target="slides/slide1663.xml"/><Relationship Id="rId1871" Type="http://schemas.openxmlformats.org/officeDocument/2006/relationships/slide" Target="slides/slide1870.xml"/><Relationship Id="rId2508" Type="http://schemas.openxmlformats.org/officeDocument/2006/relationships/slide" Target="slides/slide2507.xml"/><Relationship Id="rId2715" Type="http://schemas.openxmlformats.org/officeDocument/2006/relationships/slide" Target="slides/slide2714.xml"/><Relationship Id="rId2922" Type="http://schemas.openxmlformats.org/officeDocument/2006/relationships/slide" Target="slides/slide2921.xml"/><Relationship Id="rId4070" Type="http://schemas.openxmlformats.org/officeDocument/2006/relationships/slide" Target="slides/slide4069.xml"/><Relationship Id="rId4168" Type="http://schemas.openxmlformats.org/officeDocument/2006/relationships/slide" Target="slides/slide4167.xml"/><Relationship Id="rId4375" Type="http://schemas.openxmlformats.org/officeDocument/2006/relationships/slide" Target="slides/slide4374.xml"/><Relationship Id="rId5121" Type="http://schemas.openxmlformats.org/officeDocument/2006/relationships/slide" Target="slides/slide5120.xml"/><Relationship Id="rId5219" Type="http://schemas.openxmlformats.org/officeDocument/2006/relationships/slide" Target="slides/slide5218.xml"/><Relationship Id="rId1317" Type="http://schemas.openxmlformats.org/officeDocument/2006/relationships/slide" Target="slides/slide1316.xml"/><Relationship Id="rId1524" Type="http://schemas.openxmlformats.org/officeDocument/2006/relationships/slide" Target="slides/slide1523.xml"/><Relationship Id="rId1731" Type="http://schemas.openxmlformats.org/officeDocument/2006/relationships/slide" Target="slides/slide1730.xml"/><Relationship Id="rId1969" Type="http://schemas.openxmlformats.org/officeDocument/2006/relationships/slide" Target="slides/slide1968.xml"/><Relationship Id="rId3184" Type="http://schemas.openxmlformats.org/officeDocument/2006/relationships/slide" Target="slides/slide3183.xml"/><Relationship Id="rId4028" Type="http://schemas.openxmlformats.org/officeDocument/2006/relationships/slide" Target="slides/slide4027.xml"/><Relationship Id="rId4235" Type="http://schemas.openxmlformats.org/officeDocument/2006/relationships/slide" Target="slides/slide4234.xml"/><Relationship Id="rId4582" Type="http://schemas.openxmlformats.org/officeDocument/2006/relationships/slide" Target="slides/slide4581.xml"/><Relationship Id="rId4887" Type="http://schemas.openxmlformats.org/officeDocument/2006/relationships/slide" Target="slides/slide4886.xml"/><Relationship Id="rId23" Type="http://schemas.openxmlformats.org/officeDocument/2006/relationships/slide" Target="slides/slide22.xml"/><Relationship Id="rId1829" Type="http://schemas.openxmlformats.org/officeDocument/2006/relationships/slide" Target="slides/slide1828.xml"/><Relationship Id="rId3391" Type="http://schemas.openxmlformats.org/officeDocument/2006/relationships/slide" Target="slides/slide3390.xml"/><Relationship Id="rId3489" Type="http://schemas.openxmlformats.org/officeDocument/2006/relationships/slide" Target="slides/slide3488.xml"/><Relationship Id="rId3696" Type="http://schemas.openxmlformats.org/officeDocument/2006/relationships/slide" Target="slides/slide3695.xml"/><Relationship Id="rId4442" Type="http://schemas.openxmlformats.org/officeDocument/2006/relationships/slide" Target="slides/slide4441.xml"/><Relationship Id="rId4747" Type="http://schemas.openxmlformats.org/officeDocument/2006/relationships/slide" Target="slides/slide4746.xml"/><Relationship Id="rId2298" Type="http://schemas.openxmlformats.org/officeDocument/2006/relationships/slide" Target="slides/slide2297.xml"/><Relationship Id="rId3044" Type="http://schemas.openxmlformats.org/officeDocument/2006/relationships/slide" Target="slides/slide3043.xml"/><Relationship Id="rId3251" Type="http://schemas.openxmlformats.org/officeDocument/2006/relationships/slide" Target="slides/slide3250.xml"/><Relationship Id="rId3349" Type="http://schemas.openxmlformats.org/officeDocument/2006/relationships/slide" Target="slides/slide3348.xml"/><Relationship Id="rId3556" Type="http://schemas.openxmlformats.org/officeDocument/2006/relationships/slide" Target="slides/slide3555.xml"/><Relationship Id="rId4302" Type="http://schemas.openxmlformats.org/officeDocument/2006/relationships/slide" Target="slides/slide4301.xml"/><Relationship Id="rId4954" Type="http://schemas.openxmlformats.org/officeDocument/2006/relationships/slide" Target="slides/slide4953.xml"/><Relationship Id="rId172" Type="http://schemas.openxmlformats.org/officeDocument/2006/relationships/slide" Target="slides/slide171.xml"/><Relationship Id="rId477" Type="http://schemas.openxmlformats.org/officeDocument/2006/relationships/slide" Target="slides/slide476.xml"/><Relationship Id="rId684" Type="http://schemas.openxmlformats.org/officeDocument/2006/relationships/slide" Target="slides/slide683.xml"/><Relationship Id="rId2060" Type="http://schemas.openxmlformats.org/officeDocument/2006/relationships/slide" Target="slides/slide2059.xml"/><Relationship Id="rId2158" Type="http://schemas.openxmlformats.org/officeDocument/2006/relationships/slide" Target="slides/slide2157.xml"/><Relationship Id="rId2365" Type="http://schemas.openxmlformats.org/officeDocument/2006/relationships/slide" Target="slides/slide2364.xml"/><Relationship Id="rId3111" Type="http://schemas.openxmlformats.org/officeDocument/2006/relationships/slide" Target="slides/slide3110.xml"/><Relationship Id="rId3209" Type="http://schemas.openxmlformats.org/officeDocument/2006/relationships/slide" Target="slides/slide3208.xml"/><Relationship Id="rId3763" Type="http://schemas.openxmlformats.org/officeDocument/2006/relationships/slide" Target="slides/slide3762.xml"/><Relationship Id="rId3970" Type="http://schemas.openxmlformats.org/officeDocument/2006/relationships/slide" Target="slides/slide3969.xml"/><Relationship Id="rId4607" Type="http://schemas.openxmlformats.org/officeDocument/2006/relationships/slide" Target="slides/slide4606.xml"/><Relationship Id="rId4814" Type="http://schemas.openxmlformats.org/officeDocument/2006/relationships/slide" Target="slides/slide4813.xml"/><Relationship Id="rId337" Type="http://schemas.openxmlformats.org/officeDocument/2006/relationships/slide" Target="slides/slide336.xml"/><Relationship Id="rId891" Type="http://schemas.openxmlformats.org/officeDocument/2006/relationships/slide" Target="slides/slide890.xml"/><Relationship Id="rId989" Type="http://schemas.openxmlformats.org/officeDocument/2006/relationships/slide" Target="slides/slide988.xml"/><Relationship Id="rId2018" Type="http://schemas.openxmlformats.org/officeDocument/2006/relationships/slide" Target="slides/slide2017.xml"/><Relationship Id="rId2572" Type="http://schemas.openxmlformats.org/officeDocument/2006/relationships/slide" Target="slides/slide2571.xml"/><Relationship Id="rId2877" Type="http://schemas.openxmlformats.org/officeDocument/2006/relationships/slide" Target="slides/slide2876.xml"/><Relationship Id="rId3416" Type="http://schemas.openxmlformats.org/officeDocument/2006/relationships/slide" Target="slides/slide3415.xml"/><Relationship Id="rId3623" Type="http://schemas.openxmlformats.org/officeDocument/2006/relationships/slide" Target="slides/slide3622.xml"/><Relationship Id="rId3830" Type="http://schemas.openxmlformats.org/officeDocument/2006/relationships/slide" Target="slides/slide3829.xml"/><Relationship Id="rId5076" Type="http://schemas.openxmlformats.org/officeDocument/2006/relationships/slide" Target="slides/slide5075.xml"/><Relationship Id="rId5283" Type="http://schemas.openxmlformats.org/officeDocument/2006/relationships/slide" Target="slides/slide5282.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174" Type="http://schemas.openxmlformats.org/officeDocument/2006/relationships/slide" Target="slides/slide1173.xml"/><Relationship Id="rId1381" Type="http://schemas.openxmlformats.org/officeDocument/2006/relationships/slide" Target="slides/slide1380.xml"/><Relationship Id="rId1479" Type="http://schemas.openxmlformats.org/officeDocument/2006/relationships/slide" Target="slides/slide1478.xml"/><Relationship Id="rId1686" Type="http://schemas.openxmlformats.org/officeDocument/2006/relationships/slide" Target="slides/slide1685.xml"/><Relationship Id="rId2225" Type="http://schemas.openxmlformats.org/officeDocument/2006/relationships/slide" Target="slides/slide2224.xml"/><Relationship Id="rId2432" Type="http://schemas.openxmlformats.org/officeDocument/2006/relationships/slide" Target="slides/slide2431.xml"/><Relationship Id="rId3928" Type="http://schemas.openxmlformats.org/officeDocument/2006/relationships/slide" Target="slides/slide3927.xml"/><Relationship Id="rId4092" Type="http://schemas.openxmlformats.org/officeDocument/2006/relationships/slide" Target="slides/slide4091.xml"/><Relationship Id="rId5143" Type="http://schemas.openxmlformats.org/officeDocument/2006/relationships/slide" Target="slides/slide5142.xml"/><Relationship Id="rId5350" Type="http://schemas.openxmlformats.org/officeDocument/2006/relationships/tableStyles" Target="tableStyles.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1241" Type="http://schemas.openxmlformats.org/officeDocument/2006/relationships/slide" Target="slides/slide1240.xml"/><Relationship Id="rId1339" Type="http://schemas.openxmlformats.org/officeDocument/2006/relationships/slide" Target="slides/slide1338.xml"/><Relationship Id="rId1893" Type="http://schemas.openxmlformats.org/officeDocument/2006/relationships/slide" Target="slides/slide1892.xml"/><Relationship Id="rId2737" Type="http://schemas.openxmlformats.org/officeDocument/2006/relationships/slide" Target="slides/slide2736.xml"/><Relationship Id="rId2944" Type="http://schemas.openxmlformats.org/officeDocument/2006/relationships/slide" Target="slides/slide2943.xml"/><Relationship Id="rId4397" Type="http://schemas.openxmlformats.org/officeDocument/2006/relationships/slide" Target="slides/slide4396.xml"/><Relationship Id="rId5003" Type="http://schemas.openxmlformats.org/officeDocument/2006/relationships/slide" Target="slides/slide5002.xml"/><Relationship Id="rId5210" Type="http://schemas.openxmlformats.org/officeDocument/2006/relationships/slide" Target="slides/slide5209.xml"/><Relationship Id="rId709" Type="http://schemas.openxmlformats.org/officeDocument/2006/relationships/slide" Target="slides/slide708.xml"/><Relationship Id="rId916" Type="http://schemas.openxmlformats.org/officeDocument/2006/relationships/slide" Target="slides/slide915.xml"/><Relationship Id="rId1101" Type="http://schemas.openxmlformats.org/officeDocument/2006/relationships/slide" Target="slides/slide1100.xml"/><Relationship Id="rId1546" Type="http://schemas.openxmlformats.org/officeDocument/2006/relationships/slide" Target="slides/slide1545.xml"/><Relationship Id="rId1753" Type="http://schemas.openxmlformats.org/officeDocument/2006/relationships/slide" Target="slides/slide1752.xml"/><Relationship Id="rId1960" Type="http://schemas.openxmlformats.org/officeDocument/2006/relationships/slide" Target="slides/slide1959.xml"/><Relationship Id="rId2804" Type="http://schemas.openxmlformats.org/officeDocument/2006/relationships/slide" Target="slides/slide2803.xml"/><Relationship Id="rId4257" Type="http://schemas.openxmlformats.org/officeDocument/2006/relationships/slide" Target="slides/slide4256.xml"/><Relationship Id="rId4464" Type="http://schemas.openxmlformats.org/officeDocument/2006/relationships/slide" Target="slides/slide4463.xml"/><Relationship Id="rId4671" Type="http://schemas.openxmlformats.org/officeDocument/2006/relationships/slide" Target="slides/slide4670.xml"/><Relationship Id="rId5308" Type="http://schemas.openxmlformats.org/officeDocument/2006/relationships/slide" Target="slides/slide5307.xml"/><Relationship Id="rId45" Type="http://schemas.openxmlformats.org/officeDocument/2006/relationships/slide" Target="slides/slide44.xml"/><Relationship Id="rId1406" Type="http://schemas.openxmlformats.org/officeDocument/2006/relationships/slide" Target="slides/slide1405.xml"/><Relationship Id="rId1613" Type="http://schemas.openxmlformats.org/officeDocument/2006/relationships/slide" Target="slides/slide1612.xml"/><Relationship Id="rId1820" Type="http://schemas.openxmlformats.org/officeDocument/2006/relationships/slide" Target="slides/slide1819.xml"/><Relationship Id="rId3066" Type="http://schemas.openxmlformats.org/officeDocument/2006/relationships/slide" Target="slides/slide3065.xml"/><Relationship Id="rId3273" Type="http://schemas.openxmlformats.org/officeDocument/2006/relationships/slide" Target="slides/slide3272.xml"/><Relationship Id="rId3480" Type="http://schemas.openxmlformats.org/officeDocument/2006/relationships/slide" Target="slides/slide3479.xml"/><Relationship Id="rId4117" Type="http://schemas.openxmlformats.org/officeDocument/2006/relationships/slide" Target="slides/slide4116.xml"/><Relationship Id="rId4324" Type="http://schemas.openxmlformats.org/officeDocument/2006/relationships/slide" Target="slides/slide4323.xml"/><Relationship Id="rId4531" Type="http://schemas.openxmlformats.org/officeDocument/2006/relationships/slide" Target="slides/slide4530.xml"/><Relationship Id="rId4769" Type="http://schemas.openxmlformats.org/officeDocument/2006/relationships/slide" Target="slides/slide4768.xml"/><Relationship Id="rId4976" Type="http://schemas.openxmlformats.org/officeDocument/2006/relationships/slide" Target="slides/slide4975.xml"/><Relationship Id="rId194" Type="http://schemas.openxmlformats.org/officeDocument/2006/relationships/slide" Target="slides/slide193.xml"/><Relationship Id="rId1918" Type="http://schemas.openxmlformats.org/officeDocument/2006/relationships/slide" Target="slides/slide1917.xml"/><Relationship Id="rId2082" Type="http://schemas.openxmlformats.org/officeDocument/2006/relationships/slide" Target="slides/slide2081.xml"/><Relationship Id="rId3133" Type="http://schemas.openxmlformats.org/officeDocument/2006/relationships/slide" Target="slides/slide3132.xml"/><Relationship Id="rId3578" Type="http://schemas.openxmlformats.org/officeDocument/2006/relationships/slide" Target="slides/slide3577.xml"/><Relationship Id="rId3785" Type="http://schemas.openxmlformats.org/officeDocument/2006/relationships/slide" Target="slides/slide3784.xml"/><Relationship Id="rId3992" Type="http://schemas.openxmlformats.org/officeDocument/2006/relationships/slide" Target="slides/slide3991.xml"/><Relationship Id="rId4629" Type="http://schemas.openxmlformats.org/officeDocument/2006/relationships/slide" Target="slides/slide4628.xml"/><Relationship Id="rId4836" Type="http://schemas.openxmlformats.org/officeDocument/2006/relationships/slide" Target="slides/slide4835.xml"/><Relationship Id="rId261" Type="http://schemas.openxmlformats.org/officeDocument/2006/relationships/slide" Target="slides/slide260.xml"/><Relationship Id="rId499" Type="http://schemas.openxmlformats.org/officeDocument/2006/relationships/slide" Target="slides/slide498.xml"/><Relationship Id="rId2387" Type="http://schemas.openxmlformats.org/officeDocument/2006/relationships/slide" Target="slides/slide2386.xml"/><Relationship Id="rId2594" Type="http://schemas.openxmlformats.org/officeDocument/2006/relationships/slide" Target="slides/slide2593.xml"/><Relationship Id="rId3340" Type="http://schemas.openxmlformats.org/officeDocument/2006/relationships/slide" Target="slides/slide3339.xml"/><Relationship Id="rId3438" Type="http://schemas.openxmlformats.org/officeDocument/2006/relationships/slide" Target="slides/slide3437.xml"/><Relationship Id="rId3645" Type="http://schemas.openxmlformats.org/officeDocument/2006/relationships/slide" Target="slides/slide3644.xml"/><Relationship Id="rId3852" Type="http://schemas.openxmlformats.org/officeDocument/2006/relationships/slide" Target="slides/slide3851.xml"/><Relationship Id="rId5098" Type="http://schemas.openxmlformats.org/officeDocument/2006/relationships/slide" Target="slides/slide5097.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196" Type="http://schemas.openxmlformats.org/officeDocument/2006/relationships/slide" Target="slides/slide1195.xml"/><Relationship Id="rId2247" Type="http://schemas.openxmlformats.org/officeDocument/2006/relationships/slide" Target="slides/slide2246.xml"/><Relationship Id="rId2454" Type="http://schemas.openxmlformats.org/officeDocument/2006/relationships/slide" Target="slides/slide2453.xml"/><Relationship Id="rId2899" Type="http://schemas.openxmlformats.org/officeDocument/2006/relationships/slide" Target="slides/slide2898.xml"/><Relationship Id="rId3200" Type="http://schemas.openxmlformats.org/officeDocument/2006/relationships/slide" Target="slides/slide3199.xml"/><Relationship Id="rId3505" Type="http://schemas.openxmlformats.org/officeDocument/2006/relationships/slide" Target="slides/slide3504.xml"/><Relationship Id="rId4903" Type="http://schemas.openxmlformats.org/officeDocument/2006/relationships/slide" Target="slides/slide490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1263" Type="http://schemas.openxmlformats.org/officeDocument/2006/relationships/slide" Target="slides/slide1262.xml"/><Relationship Id="rId2107" Type="http://schemas.openxmlformats.org/officeDocument/2006/relationships/slide" Target="slides/slide2106.xml"/><Relationship Id="rId2314" Type="http://schemas.openxmlformats.org/officeDocument/2006/relationships/slide" Target="slides/slide2313.xml"/><Relationship Id="rId2661" Type="http://schemas.openxmlformats.org/officeDocument/2006/relationships/slide" Target="slides/slide2660.xml"/><Relationship Id="rId2759" Type="http://schemas.openxmlformats.org/officeDocument/2006/relationships/slide" Target="slides/slide2758.xml"/><Relationship Id="rId2966" Type="http://schemas.openxmlformats.org/officeDocument/2006/relationships/slide" Target="slides/slide2965.xml"/><Relationship Id="rId3712" Type="http://schemas.openxmlformats.org/officeDocument/2006/relationships/slide" Target="slides/slide3711.xml"/><Relationship Id="rId5165" Type="http://schemas.openxmlformats.org/officeDocument/2006/relationships/slide" Target="slides/slide5164.xml"/><Relationship Id="rId840" Type="http://schemas.openxmlformats.org/officeDocument/2006/relationships/slide" Target="slides/slide839.xml"/><Relationship Id="rId938" Type="http://schemas.openxmlformats.org/officeDocument/2006/relationships/slide" Target="slides/slide937.xml"/><Relationship Id="rId1470" Type="http://schemas.openxmlformats.org/officeDocument/2006/relationships/slide" Target="slides/slide1469.xml"/><Relationship Id="rId1568" Type="http://schemas.openxmlformats.org/officeDocument/2006/relationships/slide" Target="slides/slide1567.xml"/><Relationship Id="rId1775" Type="http://schemas.openxmlformats.org/officeDocument/2006/relationships/slide" Target="slides/slide1774.xml"/><Relationship Id="rId2521" Type="http://schemas.openxmlformats.org/officeDocument/2006/relationships/slide" Target="slides/slide2520.xml"/><Relationship Id="rId2619" Type="http://schemas.openxmlformats.org/officeDocument/2006/relationships/slide" Target="slides/slide2618.xml"/><Relationship Id="rId2826" Type="http://schemas.openxmlformats.org/officeDocument/2006/relationships/slide" Target="slides/slide2825.xml"/><Relationship Id="rId4181" Type="http://schemas.openxmlformats.org/officeDocument/2006/relationships/slide" Target="slides/slide4180.xml"/><Relationship Id="rId4279" Type="http://schemas.openxmlformats.org/officeDocument/2006/relationships/slide" Target="slides/slide4278.xml"/><Relationship Id="rId5025" Type="http://schemas.openxmlformats.org/officeDocument/2006/relationships/slide" Target="slides/slide5024.xml"/><Relationship Id="rId5232" Type="http://schemas.openxmlformats.org/officeDocument/2006/relationships/slide" Target="slides/slide5231.xml"/><Relationship Id="rId67" Type="http://schemas.openxmlformats.org/officeDocument/2006/relationships/slide" Target="slides/slide66.xml"/><Relationship Id="rId700" Type="http://schemas.openxmlformats.org/officeDocument/2006/relationships/slide" Target="slides/slide699.xml"/><Relationship Id="rId1123" Type="http://schemas.openxmlformats.org/officeDocument/2006/relationships/slide" Target="slides/slide1122.xml"/><Relationship Id="rId1330" Type="http://schemas.openxmlformats.org/officeDocument/2006/relationships/slide" Target="slides/slide1329.xml"/><Relationship Id="rId1428" Type="http://schemas.openxmlformats.org/officeDocument/2006/relationships/slide" Target="slides/slide1427.xml"/><Relationship Id="rId1635" Type="http://schemas.openxmlformats.org/officeDocument/2006/relationships/slide" Target="slides/slide1634.xml"/><Relationship Id="rId1982" Type="http://schemas.openxmlformats.org/officeDocument/2006/relationships/slide" Target="slides/slide1981.xml"/><Relationship Id="rId3088" Type="http://schemas.openxmlformats.org/officeDocument/2006/relationships/slide" Target="slides/slide3087.xml"/><Relationship Id="rId4041" Type="http://schemas.openxmlformats.org/officeDocument/2006/relationships/slide" Target="slides/slide4040.xml"/><Relationship Id="rId4486" Type="http://schemas.openxmlformats.org/officeDocument/2006/relationships/slide" Target="slides/slide4485.xml"/><Relationship Id="rId4693" Type="http://schemas.openxmlformats.org/officeDocument/2006/relationships/slide" Target="slides/slide4692.xml"/><Relationship Id="rId1842" Type="http://schemas.openxmlformats.org/officeDocument/2006/relationships/slide" Target="slides/slide1841.xml"/><Relationship Id="rId3295" Type="http://schemas.openxmlformats.org/officeDocument/2006/relationships/slide" Target="slides/slide3294.xml"/><Relationship Id="rId4139" Type="http://schemas.openxmlformats.org/officeDocument/2006/relationships/slide" Target="slides/slide4138.xml"/><Relationship Id="rId4346" Type="http://schemas.openxmlformats.org/officeDocument/2006/relationships/slide" Target="slides/slide4345.xml"/><Relationship Id="rId4553" Type="http://schemas.openxmlformats.org/officeDocument/2006/relationships/slide" Target="slides/slide4552.xml"/><Relationship Id="rId4760" Type="http://schemas.openxmlformats.org/officeDocument/2006/relationships/slide" Target="slides/slide4759.xml"/><Relationship Id="rId4998" Type="http://schemas.openxmlformats.org/officeDocument/2006/relationships/slide" Target="slides/slide4997.xml"/><Relationship Id="rId1702" Type="http://schemas.openxmlformats.org/officeDocument/2006/relationships/slide" Target="slides/slide1701.xml"/><Relationship Id="rId3155" Type="http://schemas.openxmlformats.org/officeDocument/2006/relationships/slide" Target="slides/slide3154.xml"/><Relationship Id="rId3362" Type="http://schemas.openxmlformats.org/officeDocument/2006/relationships/slide" Target="slides/slide3361.xml"/><Relationship Id="rId4206" Type="http://schemas.openxmlformats.org/officeDocument/2006/relationships/slide" Target="slides/slide4205.xml"/><Relationship Id="rId4413" Type="http://schemas.openxmlformats.org/officeDocument/2006/relationships/slide" Target="slides/slide4412.xml"/><Relationship Id="rId4620" Type="http://schemas.openxmlformats.org/officeDocument/2006/relationships/slide" Target="slides/slide4619.xml"/><Relationship Id="rId4858" Type="http://schemas.openxmlformats.org/officeDocument/2006/relationships/slide" Target="slides/slide4857.xml"/><Relationship Id="rId283" Type="http://schemas.openxmlformats.org/officeDocument/2006/relationships/slide" Target="slides/slide282.xml"/><Relationship Id="rId490" Type="http://schemas.openxmlformats.org/officeDocument/2006/relationships/slide" Target="slides/slide489.xml"/><Relationship Id="rId2171" Type="http://schemas.openxmlformats.org/officeDocument/2006/relationships/slide" Target="slides/slide2170.xml"/><Relationship Id="rId3015" Type="http://schemas.openxmlformats.org/officeDocument/2006/relationships/slide" Target="slides/slide3014.xml"/><Relationship Id="rId3222" Type="http://schemas.openxmlformats.org/officeDocument/2006/relationships/slide" Target="slides/slide3221.xml"/><Relationship Id="rId3667" Type="http://schemas.openxmlformats.org/officeDocument/2006/relationships/slide" Target="slides/slide3666.xml"/><Relationship Id="rId3874" Type="http://schemas.openxmlformats.org/officeDocument/2006/relationships/slide" Target="slides/slide3873.xml"/><Relationship Id="rId4718" Type="http://schemas.openxmlformats.org/officeDocument/2006/relationships/slide" Target="slides/slide4717.xml"/><Relationship Id="rId4925" Type="http://schemas.openxmlformats.org/officeDocument/2006/relationships/slide" Target="slides/slide4924.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2031" Type="http://schemas.openxmlformats.org/officeDocument/2006/relationships/slide" Target="slides/slide2030.xml"/><Relationship Id="rId2269" Type="http://schemas.openxmlformats.org/officeDocument/2006/relationships/slide" Target="slides/slide2268.xml"/><Relationship Id="rId2476" Type="http://schemas.openxmlformats.org/officeDocument/2006/relationships/slide" Target="slides/slide2475.xml"/><Relationship Id="rId2683" Type="http://schemas.openxmlformats.org/officeDocument/2006/relationships/slide" Target="slides/slide2682.xml"/><Relationship Id="rId2890" Type="http://schemas.openxmlformats.org/officeDocument/2006/relationships/slide" Target="slides/slide2889.xml"/><Relationship Id="rId3527" Type="http://schemas.openxmlformats.org/officeDocument/2006/relationships/slide" Target="slides/slide3526.xml"/><Relationship Id="rId3734" Type="http://schemas.openxmlformats.org/officeDocument/2006/relationships/slide" Target="slides/slide3733.xml"/><Relationship Id="rId3941" Type="http://schemas.openxmlformats.org/officeDocument/2006/relationships/slide" Target="slides/slide3940.xml"/><Relationship Id="rId5187" Type="http://schemas.openxmlformats.org/officeDocument/2006/relationships/slide" Target="slides/slide5186.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1285" Type="http://schemas.openxmlformats.org/officeDocument/2006/relationships/slide" Target="slides/slide1284.xml"/><Relationship Id="rId1492" Type="http://schemas.openxmlformats.org/officeDocument/2006/relationships/slide" Target="slides/slide1491.xml"/><Relationship Id="rId2129" Type="http://schemas.openxmlformats.org/officeDocument/2006/relationships/slide" Target="slides/slide2128.xml"/><Relationship Id="rId2336" Type="http://schemas.openxmlformats.org/officeDocument/2006/relationships/slide" Target="slides/slide2335.xml"/><Relationship Id="rId2543" Type="http://schemas.openxmlformats.org/officeDocument/2006/relationships/slide" Target="slides/slide2542.xml"/><Relationship Id="rId2750" Type="http://schemas.openxmlformats.org/officeDocument/2006/relationships/slide" Target="slides/slide2749.xml"/><Relationship Id="rId2988" Type="http://schemas.openxmlformats.org/officeDocument/2006/relationships/slide" Target="slides/slide2987.xml"/><Relationship Id="rId3801" Type="http://schemas.openxmlformats.org/officeDocument/2006/relationships/slide" Target="slides/slide3800.xml"/><Relationship Id="rId5047" Type="http://schemas.openxmlformats.org/officeDocument/2006/relationships/slide" Target="slides/slide5046.xml"/><Relationship Id="rId5254" Type="http://schemas.openxmlformats.org/officeDocument/2006/relationships/slide" Target="slides/slide525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1145" Type="http://schemas.openxmlformats.org/officeDocument/2006/relationships/slide" Target="slides/slide1144.xml"/><Relationship Id="rId1352" Type="http://schemas.openxmlformats.org/officeDocument/2006/relationships/slide" Target="slides/slide1351.xml"/><Relationship Id="rId1797" Type="http://schemas.openxmlformats.org/officeDocument/2006/relationships/slide" Target="slides/slide1796.xml"/><Relationship Id="rId2403" Type="http://schemas.openxmlformats.org/officeDocument/2006/relationships/slide" Target="slides/slide2402.xml"/><Relationship Id="rId2848" Type="http://schemas.openxmlformats.org/officeDocument/2006/relationships/slide" Target="slides/slide2847.xml"/><Relationship Id="rId89" Type="http://schemas.openxmlformats.org/officeDocument/2006/relationships/slide" Target="slides/slide88.xml"/><Relationship Id="rId1005" Type="http://schemas.openxmlformats.org/officeDocument/2006/relationships/slide" Target="slides/slide1004.xml"/><Relationship Id="rId1212" Type="http://schemas.openxmlformats.org/officeDocument/2006/relationships/slide" Target="slides/slide1211.xml"/><Relationship Id="rId1657" Type="http://schemas.openxmlformats.org/officeDocument/2006/relationships/slide" Target="slides/slide1656.xml"/><Relationship Id="rId1864" Type="http://schemas.openxmlformats.org/officeDocument/2006/relationships/slide" Target="slides/slide1863.xml"/><Relationship Id="rId2610" Type="http://schemas.openxmlformats.org/officeDocument/2006/relationships/slide" Target="slides/slide2609.xml"/><Relationship Id="rId2708" Type="http://schemas.openxmlformats.org/officeDocument/2006/relationships/slide" Target="slides/slide2707.xml"/><Relationship Id="rId2915" Type="http://schemas.openxmlformats.org/officeDocument/2006/relationships/slide" Target="slides/slide2914.xml"/><Relationship Id="rId4063" Type="http://schemas.openxmlformats.org/officeDocument/2006/relationships/slide" Target="slides/slide4062.xml"/><Relationship Id="rId4270" Type="http://schemas.openxmlformats.org/officeDocument/2006/relationships/slide" Target="slides/slide4269.xml"/><Relationship Id="rId4368" Type="http://schemas.openxmlformats.org/officeDocument/2006/relationships/slide" Target="slides/slide4367.xml"/><Relationship Id="rId4575" Type="http://schemas.openxmlformats.org/officeDocument/2006/relationships/slide" Target="slides/slide4574.xml"/><Relationship Id="rId5114" Type="http://schemas.openxmlformats.org/officeDocument/2006/relationships/slide" Target="slides/slide5113.xml"/><Relationship Id="rId5321" Type="http://schemas.openxmlformats.org/officeDocument/2006/relationships/slide" Target="slides/slide5320.xml"/><Relationship Id="rId1517" Type="http://schemas.openxmlformats.org/officeDocument/2006/relationships/slide" Target="slides/slide1516.xml"/><Relationship Id="rId1724" Type="http://schemas.openxmlformats.org/officeDocument/2006/relationships/slide" Target="slides/slide1723.xml"/><Relationship Id="rId3177" Type="http://schemas.openxmlformats.org/officeDocument/2006/relationships/slide" Target="slides/slide3176.xml"/><Relationship Id="rId4130" Type="http://schemas.openxmlformats.org/officeDocument/2006/relationships/slide" Target="slides/slide4129.xml"/><Relationship Id="rId4228" Type="http://schemas.openxmlformats.org/officeDocument/2006/relationships/slide" Target="slides/slide4227.xml"/><Relationship Id="rId4782" Type="http://schemas.openxmlformats.org/officeDocument/2006/relationships/slide" Target="slides/slide4781.xml"/><Relationship Id="rId16" Type="http://schemas.openxmlformats.org/officeDocument/2006/relationships/slide" Target="slides/slide15.xml"/><Relationship Id="rId1931" Type="http://schemas.openxmlformats.org/officeDocument/2006/relationships/slide" Target="slides/slide1930.xml"/><Relationship Id="rId3037" Type="http://schemas.openxmlformats.org/officeDocument/2006/relationships/slide" Target="slides/slide3036.xml"/><Relationship Id="rId3384" Type="http://schemas.openxmlformats.org/officeDocument/2006/relationships/slide" Target="slides/slide3383.xml"/><Relationship Id="rId3591" Type="http://schemas.openxmlformats.org/officeDocument/2006/relationships/slide" Target="slides/slide3590.xml"/><Relationship Id="rId3689" Type="http://schemas.openxmlformats.org/officeDocument/2006/relationships/slide" Target="slides/slide3688.xml"/><Relationship Id="rId3896" Type="http://schemas.openxmlformats.org/officeDocument/2006/relationships/slide" Target="slides/slide3895.xml"/><Relationship Id="rId4435" Type="http://schemas.openxmlformats.org/officeDocument/2006/relationships/slide" Target="slides/slide4434.xml"/><Relationship Id="rId4642" Type="http://schemas.openxmlformats.org/officeDocument/2006/relationships/slide" Target="slides/slide4641.xml"/><Relationship Id="rId2193" Type="http://schemas.openxmlformats.org/officeDocument/2006/relationships/slide" Target="slides/slide2192.xml"/><Relationship Id="rId2498" Type="http://schemas.openxmlformats.org/officeDocument/2006/relationships/slide" Target="slides/slide2497.xml"/><Relationship Id="rId3244" Type="http://schemas.openxmlformats.org/officeDocument/2006/relationships/slide" Target="slides/slide3243.xml"/><Relationship Id="rId3451" Type="http://schemas.openxmlformats.org/officeDocument/2006/relationships/slide" Target="slides/slide3450.xml"/><Relationship Id="rId3549" Type="http://schemas.openxmlformats.org/officeDocument/2006/relationships/slide" Target="slides/slide3548.xml"/><Relationship Id="rId4502" Type="http://schemas.openxmlformats.org/officeDocument/2006/relationships/slide" Target="slides/slide4501.xml"/><Relationship Id="rId4947" Type="http://schemas.openxmlformats.org/officeDocument/2006/relationships/slide" Target="slides/slide4946.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2053" Type="http://schemas.openxmlformats.org/officeDocument/2006/relationships/slide" Target="slides/slide2052.xml"/><Relationship Id="rId2260" Type="http://schemas.openxmlformats.org/officeDocument/2006/relationships/slide" Target="slides/slide2259.xml"/><Relationship Id="rId2358" Type="http://schemas.openxmlformats.org/officeDocument/2006/relationships/slide" Target="slides/slide2357.xml"/><Relationship Id="rId3104" Type="http://schemas.openxmlformats.org/officeDocument/2006/relationships/slide" Target="slides/slide3103.xml"/><Relationship Id="rId3311" Type="http://schemas.openxmlformats.org/officeDocument/2006/relationships/slide" Target="slides/slide3310.xml"/><Relationship Id="rId3756" Type="http://schemas.openxmlformats.org/officeDocument/2006/relationships/slide" Target="slides/slide3755.xml"/><Relationship Id="rId3963" Type="http://schemas.openxmlformats.org/officeDocument/2006/relationships/slide" Target="slides/slide3962.xml"/><Relationship Id="rId4807" Type="http://schemas.openxmlformats.org/officeDocument/2006/relationships/slide" Target="slides/slide4806.xml"/><Relationship Id="rId232" Type="http://schemas.openxmlformats.org/officeDocument/2006/relationships/slide" Target="slides/slide231.xml"/><Relationship Id="rId884" Type="http://schemas.openxmlformats.org/officeDocument/2006/relationships/slide" Target="slides/slide883.xml"/><Relationship Id="rId2120" Type="http://schemas.openxmlformats.org/officeDocument/2006/relationships/slide" Target="slides/slide2119.xml"/><Relationship Id="rId2565" Type="http://schemas.openxmlformats.org/officeDocument/2006/relationships/slide" Target="slides/slide2564.xml"/><Relationship Id="rId2772" Type="http://schemas.openxmlformats.org/officeDocument/2006/relationships/slide" Target="slides/slide2771.xml"/><Relationship Id="rId3409" Type="http://schemas.openxmlformats.org/officeDocument/2006/relationships/slide" Target="slides/slide3408.xml"/><Relationship Id="rId3616" Type="http://schemas.openxmlformats.org/officeDocument/2006/relationships/slide" Target="slides/slide3615.xml"/><Relationship Id="rId3823" Type="http://schemas.openxmlformats.org/officeDocument/2006/relationships/slide" Target="slides/slide3822.xml"/><Relationship Id="rId5069" Type="http://schemas.openxmlformats.org/officeDocument/2006/relationships/slide" Target="slides/slide5068.xml"/><Relationship Id="rId5276" Type="http://schemas.openxmlformats.org/officeDocument/2006/relationships/slide" Target="slides/slide5275.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1167" Type="http://schemas.openxmlformats.org/officeDocument/2006/relationships/slide" Target="slides/slide1166.xml"/><Relationship Id="rId1374" Type="http://schemas.openxmlformats.org/officeDocument/2006/relationships/slide" Target="slides/slide1373.xml"/><Relationship Id="rId1581" Type="http://schemas.openxmlformats.org/officeDocument/2006/relationships/slide" Target="slides/slide1580.xml"/><Relationship Id="rId1679" Type="http://schemas.openxmlformats.org/officeDocument/2006/relationships/slide" Target="slides/slide1678.xml"/><Relationship Id="rId2218" Type="http://schemas.openxmlformats.org/officeDocument/2006/relationships/slide" Target="slides/slide2217.xml"/><Relationship Id="rId2425" Type="http://schemas.openxmlformats.org/officeDocument/2006/relationships/slide" Target="slides/slide2424.xml"/><Relationship Id="rId2632" Type="http://schemas.openxmlformats.org/officeDocument/2006/relationships/slide" Target="slides/slide2631.xml"/><Relationship Id="rId4085" Type="http://schemas.openxmlformats.org/officeDocument/2006/relationships/slide" Target="slides/slide4084.xml"/><Relationship Id="rId4292" Type="http://schemas.openxmlformats.org/officeDocument/2006/relationships/slide" Target="slides/slide4291.xml"/><Relationship Id="rId5136" Type="http://schemas.openxmlformats.org/officeDocument/2006/relationships/slide" Target="slides/slide5135.xml"/><Relationship Id="rId5343" Type="http://schemas.openxmlformats.org/officeDocument/2006/relationships/slide" Target="slides/slide5342.xml"/><Relationship Id="rId80" Type="http://schemas.openxmlformats.org/officeDocument/2006/relationships/slide" Target="slides/slide7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1234" Type="http://schemas.openxmlformats.org/officeDocument/2006/relationships/slide" Target="slides/slide1233.xml"/><Relationship Id="rId1441" Type="http://schemas.openxmlformats.org/officeDocument/2006/relationships/slide" Target="slides/slide1440.xml"/><Relationship Id="rId1886" Type="http://schemas.openxmlformats.org/officeDocument/2006/relationships/slide" Target="slides/slide1885.xml"/><Relationship Id="rId2937" Type="http://schemas.openxmlformats.org/officeDocument/2006/relationships/slide" Target="slides/slide2936.xml"/><Relationship Id="rId4152" Type="http://schemas.openxmlformats.org/officeDocument/2006/relationships/slide" Target="slides/slide4151.xml"/><Relationship Id="rId4597" Type="http://schemas.openxmlformats.org/officeDocument/2006/relationships/slide" Target="slides/slide4596.xml"/><Relationship Id="rId5203" Type="http://schemas.openxmlformats.org/officeDocument/2006/relationships/slide" Target="slides/slide5202.xml"/><Relationship Id="rId909" Type="http://schemas.openxmlformats.org/officeDocument/2006/relationships/slide" Target="slides/slide908.xml"/><Relationship Id="rId1301" Type="http://schemas.openxmlformats.org/officeDocument/2006/relationships/slide" Target="slides/slide1300.xml"/><Relationship Id="rId1539" Type="http://schemas.openxmlformats.org/officeDocument/2006/relationships/slide" Target="slides/slide1538.xml"/><Relationship Id="rId1746" Type="http://schemas.openxmlformats.org/officeDocument/2006/relationships/slide" Target="slides/slide1745.xml"/><Relationship Id="rId1953" Type="http://schemas.openxmlformats.org/officeDocument/2006/relationships/slide" Target="slides/slide1952.xml"/><Relationship Id="rId3199" Type="http://schemas.openxmlformats.org/officeDocument/2006/relationships/slide" Target="slides/slide3198.xml"/><Relationship Id="rId4457" Type="http://schemas.openxmlformats.org/officeDocument/2006/relationships/slide" Target="slides/slide4456.xml"/><Relationship Id="rId4664" Type="http://schemas.openxmlformats.org/officeDocument/2006/relationships/slide" Target="slides/slide4663.xml"/><Relationship Id="rId38" Type="http://schemas.openxmlformats.org/officeDocument/2006/relationships/slide" Target="slides/slide37.xml"/><Relationship Id="rId1606" Type="http://schemas.openxmlformats.org/officeDocument/2006/relationships/slide" Target="slides/slide1605.xml"/><Relationship Id="rId1813" Type="http://schemas.openxmlformats.org/officeDocument/2006/relationships/slide" Target="slides/slide1812.xml"/><Relationship Id="rId3059" Type="http://schemas.openxmlformats.org/officeDocument/2006/relationships/slide" Target="slides/slide3058.xml"/><Relationship Id="rId3266" Type="http://schemas.openxmlformats.org/officeDocument/2006/relationships/slide" Target="slides/slide3265.xml"/><Relationship Id="rId3473" Type="http://schemas.openxmlformats.org/officeDocument/2006/relationships/slide" Target="slides/slide3472.xml"/><Relationship Id="rId4012" Type="http://schemas.openxmlformats.org/officeDocument/2006/relationships/slide" Target="slides/slide4011.xml"/><Relationship Id="rId4317" Type="http://schemas.openxmlformats.org/officeDocument/2006/relationships/slide" Target="slides/slide4316.xml"/><Relationship Id="rId4524" Type="http://schemas.openxmlformats.org/officeDocument/2006/relationships/slide" Target="slides/slide4523.xml"/><Relationship Id="rId4871" Type="http://schemas.openxmlformats.org/officeDocument/2006/relationships/slide" Target="slides/slide4870.xml"/><Relationship Id="rId4969" Type="http://schemas.openxmlformats.org/officeDocument/2006/relationships/slide" Target="slides/slide4968.xml"/><Relationship Id="rId187" Type="http://schemas.openxmlformats.org/officeDocument/2006/relationships/slide" Target="slides/slide186.xml"/><Relationship Id="rId394" Type="http://schemas.openxmlformats.org/officeDocument/2006/relationships/slide" Target="slides/slide393.xml"/><Relationship Id="rId2075" Type="http://schemas.openxmlformats.org/officeDocument/2006/relationships/slide" Target="slides/slide2074.xml"/><Relationship Id="rId2282" Type="http://schemas.openxmlformats.org/officeDocument/2006/relationships/slide" Target="slides/slide2281.xml"/><Relationship Id="rId3126" Type="http://schemas.openxmlformats.org/officeDocument/2006/relationships/slide" Target="slides/slide3125.xml"/><Relationship Id="rId3680" Type="http://schemas.openxmlformats.org/officeDocument/2006/relationships/slide" Target="slides/slide3679.xml"/><Relationship Id="rId3778" Type="http://schemas.openxmlformats.org/officeDocument/2006/relationships/slide" Target="slides/slide3777.xml"/><Relationship Id="rId3985" Type="http://schemas.openxmlformats.org/officeDocument/2006/relationships/slide" Target="slides/slide3984.xml"/><Relationship Id="rId4731" Type="http://schemas.openxmlformats.org/officeDocument/2006/relationships/slide" Target="slides/slide4730.xml"/><Relationship Id="rId4829" Type="http://schemas.openxmlformats.org/officeDocument/2006/relationships/slide" Target="slides/slide4828.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2587" Type="http://schemas.openxmlformats.org/officeDocument/2006/relationships/slide" Target="slides/slide2586.xml"/><Relationship Id="rId2794" Type="http://schemas.openxmlformats.org/officeDocument/2006/relationships/slide" Target="slides/slide2793.xml"/><Relationship Id="rId3333" Type="http://schemas.openxmlformats.org/officeDocument/2006/relationships/slide" Target="slides/slide3332.xml"/><Relationship Id="rId3540" Type="http://schemas.openxmlformats.org/officeDocument/2006/relationships/slide" Target="slides/slide3539.xml"/><Relationship Id="rId3638" Type="http://schemas.openxmlformats.org/officeDocument/2006/relationships/slide" Target="slides/slide3637.xml"/><Relationship Id="rId3845" Type="http://schemas.openxmlformats.org/officeDocument/2006/relationships/slide" Target="slides/slide3844.xml"/><Relationship Id="rId5298" Type="http://schemas.openxmlformats.org/officeDocument/2006/relationships/slide" Target="slides/slide5297.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189" Type="http://schemas.openxmlformats.org/officeDocument/2006/relationships/slide" Target="slides/slide1188.xml"/><Relationship Id="rId1396" Type="http://schemas.openxmlformats.org/officeDocument/2006/relationships/slide" Target="slides/slide1395.xml"/><Relationship Id="rId2142" Type="http://schemas.openxmlformats.org/officeDocument/2006/relationships/slide" Target="slides/slide2141.xml"/><Relationship Id="rId2447" Type="http://schemas.openxmlformats.org/officeDocument/2006/relationships/slide" Target="slides/slide2446.xml"/><Relationship Id="rId3400" Type="http://schemas.openxmlformats.org/officeDocument/2006/relationships/slide" Target="slides/slide3399.xml"/><Relationship Id="rId5060" Type="http://schemas.openxmlformats.org/officeDocument/2006/relationships/slide" Target="slides/slide5059.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1256" Type="http://schemas.openxmlformats.org/officeDocument/2006/relationships/slide" Target="slides/slide1255.xml"/><Relationship Id="rId2002" Type="http://schemas.openxmlformats.org/officeDocument/2006/relationships/slide" Target="slides/slide2001.xml"/><Relationship Id="rId2307" Type="http://schemas.openxmlformats.org/officeDocument/2006/relationships/slide" Target="slides/slide2306.xml"/><Relationship Id="rId2654" Type="http://schemas.openxmlformats.org/officeDocument/2006/relationships/slide" Target="slides/slide2653.xml"/><Relationship Id="rId2861" Type="http://schemas.openxmlformats.org/officeDocument/2006/relationships/slide" Target="slides/slide2860.xml"/><Relationship Id="rId2959" Type="http://schemas.openxmlformats.org/officeDocument/2006/relationships/slide" Target="slides/slide2958.xml"/><Relationship Id="rId3705" Type="http://schemas.openxmlformats.org/officeDocument/2006/relationships/slide" Target="slides/slide3704.xml"/><Relationship Id="rId3912" Type="http://schemas.openxmlformats.org/officeDocument/2006/relationships/slide" Target="slides/slide3911.xml"/><Relationship Id="rId5158" Type="http://schemas.openxmlformats.org/officeDocument/2006/relationships/slide" Target="slides/slide5157.xml"/><Relationship Id="rId833" Type="http://schemas.openxmlformats.org/officeDocument/2006/relationships/slide" Target="slides/slide832.xml"/><Relationship Id="rId1116" Type="http://schemas.openxmlformats.org/officeDocument/2006/relationships/slide" Target="slides/slide1115.xml"/><Relationship Id="rId1463" Type="http://schemas.openxmlformats.org/officeDocument/2006/relationships/slide" Target="slides/slide1462.xml"/><Relationship Id="rId1670" Type="http://schemas.openxmlformats.org/officeDocument/2006/relationships/slide" Target="slides/slide1669.xml"/><Relationship Id="rId1768" Type="http://schemas.openxmlformats.org/officeDocument/2006/relationships/slide" Target="slides/slide1767.xml"/><Relationship Id="rId2514" Type="http://schemas.openxmlformats.org/officeDocument/2006/relationships/slide" Target="slides/slide2513.xml"/><Relationship Id="rId2721" Type="http://schemas.openxmlformats.org/officeDocument/2006/relationships/slide" Target="slides/slide2720.xml"/><Relationship Id="rId2819" Type="http://schemas.openxmlformats.org/officeDocument/2006/relationships/slide" Target="slides/slide2818.xml"/><Relationship Id="rId4174" Type="http://schemas.openxmlformats.org/officeDocument/2006/relationships/slide" Target="slides/slide4173.xml"/><Relationship Id="rId4381" Type="http://schemas.openxmlformats.org/officeDocument/2006/relationships/slide" Target="slides/slide4380.xml"/><Relationship Id="rId5018" Type="http://schemas.openxmlformats.org/officeDocument/2006/relationships/slide" Target="slides/slide5017.xml"/><Relationship Id="rId5225" Type="http://schemas.openxmlformats.org/officeDocument/2006/relationships/slide" Target="slides/slide5224.xml"/><Relationship Id="rId900" Type="http://schemas.openxmlformats.org/officeDocument/2006/relationships/slide" Target="slides/slide899.xml"/><Relationship Id="rId1323" Type="http://schemas.openxmlformats.org/officeDocument/2006/relationships/slide" Target="slides/slide1322.xml"/><Relationship Id="rId1530" Type="http://schemas.openxmlformats.org/officeDocument/2006/relationships/slide" Target="slides/slide1529.xml"/><Relationship Id="rId1628" Type="http://schemas.openxmlformats.org/officeDocument/2006/relationships/slide" Target="slides/slide1627.xml"/><Relationship Id="rId1975" Type="http://schemas.openxmlformats.org/officeDocument/2006/relationships/slide" Target="slides/slide1974.xml"/><Relationship Id="rId3190" Type="http://schemas.openxmlformats.org/officeDocument/2006/relationships/slide" Target="slides/slide3189.xml"/><Relationship Id="rId4034" Type="http://schemas.openxmlformats.org/officeDocument/2006/relationships/slide" Target="slides/slide4033.xml"/><Relationship Id="rId4241" Type="http://schemas.openxmlformats.org/officeDocument/2006/relationships/slide" Target="slides/slide4240.xml"/><Relationship Id="rId4479" Type="http://schemas.openxmlformats.org/officeDocument/2006/relationships/slide" Target="slides/slide4478.xml"/><Relationship Id="rId4686" Type="http://schemas.openxmlformats.org/officeDocument/2006/relationships/slide" Target="slides/slide4685.xml"/><Relationship Id="rId4893" Type="http://schemas.openxmlformats.org/officeDocument/2006/relationships/slide" Target="slides/slide4892.xml"/><Relationship Id="rId1835" Type="http://schemas.openxmlformats.org/officeDocument/2006/relationships/slide" Target="slides/slide1834.xml"/><Relationship Id="rId3050" Type="http://schemas.openxmlformats.org/officeDocument/2006/relationships/slide" Target="slides/slide3049.xml"/><Relationship Id="rId3288" Type="http://schemas.openxmlformats.org/officeDocument/2006/relationships/slide" Target="slides/slide3287.xml"/><Relationship Id="rId3495" Type="http://schemas.openxmlformats.org/officeDocument/2006/relationships/slide" Target="slides/slide3494.xml"/><Relationship Id="rId4101" Type="http://schemas.openxmlformats.org/officeDocument/2006/relationships/slide" Target="slides/slide4100.xml"/><Relationship Id="rId4339" Type="http://schemas.openxmlformats.org/officeDocument/2006/relationships/slide" Target="slides/slide4338.xml"/><Relationship Id="rId4546" Type="http://schemas.openxmlformats.org/officeDocument/2006/relationships/slide" Target="slides/slide4545.xml"/><Relationship Id="rId4753" Type="http://schemas.openxmlformats.org/officeDocument/2006/relationships/slide" Target="slides/slide4752.xml"/><Relationship Id="rId4960" Type="http://schemas.openxmlformats.org/officeDocument/2006/relationships/slide" Target="slides/slide4959.xml"/><Relationship Id="rId1902" Type="http://schemas.openxmlformats.org/officeDocument/2006/relationships/slide" Target="slides/slide1901.xml"/><Relationship Id="rId2097" Type="http://schemas.openxmlformats.org/officeDocument/2006/relationships/slide" Target="slides/slide2096.xml"/><Relationship Id="rId3148" Type="http://schemas.openxmlformats.org/officeDocument/2006/relationships/slide" Target="slides/slide3147.xml"/><Relationship Id="rId3355" Type="http://schemas.openxmlformats.org/officeDocument/2006/relationships/slide" Target="slides/slide3354.xml"/><Relationship Id="rId3562" Type="http://schemas.openxmlformats.org/officeDocument/2006/relationships/slide" Target="slides/slide3561.xml"/><Relationship Id="rId4406" Type="http://schemas.openxmlformats.org/officeDocument/2006/relationships/slide" Target="slides/slide4405.xml"/><Relationship Id="rId4613" Type="http://schemas.openxmlformats.org/officeDocument/2006/relationships/slide" Target="slides/slide4612.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2164" Type="http://schemas.openxmlformats.org/officeDocument/2006/relationships/slide" Target="slides/slide2163.xml"/><Relationship Id="rId2371" Type="http://schemas.openxmlformats.org/officeDocument/2006/relationships/slide" Target="slides/slide2370.xml"/><Relationship Id="rId3008" Type="http://schemas.openxmlformats.org/officeDocument/2006/relationships/slide" Target="slides/slide3007.xml"/><Relationship Id="rId3215" Type="http://schemas.openxmlformats.org/officeDocument/2006/relationships/slide" Target="slides/slide3214.xml"/><Relationship Id="rId3422" Type="http://schemas.openxmlformats.org/officeDocument/2006/relationships/slide" Target="slides/slide3421.xml"/><Relationship Id="rId3867" Type="http://schemas.openxmlformats.org/officeDocument/2006/relationships/slide" Target="slides/slide3866.xml"/><Relationship Id="rId4820" Type="http://schemas.openxmlformats.org/officeDocument/2006/relationships/slide" Target="slides/slide4819.xml"/><Relationship Id="rId4918" Type="http://schemas.openxmlformats.org/officeDocument/2006/relationships/slide" Target="slides/slide4917.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1180" Type="http://schemas.openxmlformats.org/officeDocument/2006/relationships/slide" Target="slides/slide1179.xml"/><Relationship Id="rId2024" Type="http://schemas.openxmlformats.org/officeDocument/2006/relationships/slide" Target="slides/slide2023.xml"/><Relationship Id="rId2231" Type="http://schemas.openxmlformats.org/officeDocument/2006/relationships/slide" Target="slides/slide2230.xml"/><Relationship Id="rId2469" Type="http://schemas.openxmlformats.org/officeDocument/2006/relationships/slide" Target="slides/slide2468.xml"/><Relationship Id="rId2676" Type="http://schemas.openxmlformats.org/officeDocument/2006/relationships/slide" Target="slides/slide2675.xml"/><Relationship Id="rId2883" Type="http://schemas.openxmlformats.org/officeDocument/2006/relationships/slide" Target="slides/slide2882.xml"/><Relationship Id="rId3727" Type="http://schemas.openxmlformats.org/officeDocument/2006/relationships/slide" Target="slides/slide3726.xml"/><Relationship Id="rId3934" Type="http://schemas.openxmlformats.org/officeDocument/2006/relationships/slide" Target="slides/slide3933.xml"/><Relationship Id="rId5082" Type="http://schemas.openxmlformats.org/officeDocument/2006/relationships/slide" Target="slides/slide5081.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1278" Type="http://schemas.openxmlformats.org/officeDocument/2006/relationships/slide" Target="slides/slide1277.xml"/><Relationship Id="rId1485" Type="http://schemas.openxmlformats.org/officeDocument/2006/relationships/slide" Target="slides/slide1484.xml"/><Relationship Id="rId1692" Type="http://schemas.openxmlformats.org/officeDocument/2006/relationships/slide" Target="slides/slide1691.xml"/><Relationship Id="rId2329" Type="http://schemas.openxmlformats.org/officeDocument/2006/relationships/slide" Target="slides/slide2328.xml"/><Relationship Id="rId2536" Type="http://schemas.openxmlformats.org/officeDocument/2006/relationships/slide" Target="slides/slide2535.xml"/><Relationship Id="rId2743" Type="http://schemas.openxmlformats.org/officeDocument/2006/relationships/slide" Target="slides/slide2742.xml"/><Relationship Id="rId4196" Type="http://schemas.openxmlformats.org/officeDocument/2006/relationships/slide" Target="slides/slide4195.xml"/><Relationship Id="rId5247" Type="http://schemas.openxmlformats.org/officeDocument/2006/relationships/slide" Target="slides/slide5246.xml"/><Relationship Id="rId410" Type="http://schemas.openxmlformats.org/officeDocument/2006/relationships/slide" Target="slides/slide409.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 Id="rId1138" Type="http://schemas.openxmlformats.org/officeDocument/2006/relationships/slide" Target="slides/slide1137.xml"/><Relationship Id="rId1345" Type="http://schemas.openxmlformats.org/officeDocument/2006/relationships/slide" Target="slides/slide1344.xml"/><Relationship Id="rId1552" Type="http://schemas.openxmlformats.org/officeDocument/2006/relationships/slide" Target="slides/slide1551.xml"/><Relationship Id="rId1997" Type="http://schemas.openxmlformats.org/officeDocument/2006/relationships/slide" Target="slides/slide1996.xml"/><Relationship Id="rId2603" Type="http://schemas.openxmlformats.org/officeDocument/2006/relationships/slide" Target="slides/slide2602.xml"/><Relationship Id="rId2950" Type="http://schemas.openxmlformats.org/officeDocument/2006/relationships/slide" Target="slides/slide2949.xml"/><Relationship Id="rId4056" Type="http://schemas.openxmlformats.org/officeDocument/2006/relationships/slide" Target="slides/slide4055.xml"/><Relationship Id="rId1205" Type="http://schemas.openxmlformats.org/officeDocument/2006/relationships/slide" Target="slides/slide1204.xml"/><Relationship Id="rId1857" Type="http://schemas.openxmlformats.org/officeDocument/2006/relationships/slide" Target="slides/slide1856.xml"/><Relationship Id="rId2810" Type="http://schemas.openxmlformats.org/officeDocument/2006/relationships/slide" Target="slides/slide2809.xml"/><Relationship Id="rId2908" Type="http://schemas.openxmlformats.org/officeDocument/2006/relationships/slide" Target="slides/slide2907.xml"/><Relationship Id="rId4263" Type="http://schemas.openxmlformats.org/officeDocument/2006/relationships/slide" Target="slides/slide4262.xml"/><Relationship Id="rId4470" Type="http://schemas.openxmlformats.org/officeDocument/2006/relationships/slide" Target="slides/slide4469.xml"/><Relationship Id="rId4568" Type="http://schemas.openxmlformats.org/officeDocument/2006/relationships/slide" Target="slides/slide4567.xml"/><Relationship Id="rId5107" Type="http://schemas.openxmlformats.org/officeDocument/2006/relationships/slide" Target="slides/slide5106.xml"/><Relationship Id="rId5314" Type="http://schemas.openxmlformats.org/officeDocument/2006/relationships/slide" Target="slides/slide5313.xml"/><Relationship Id="rId51" Type="http://schemas.openxmlformats.org/officeDocument/2006/relationships/slide" Target="slides/slide50.xml"/><Relationship Id="rId1412" Type="http://schemas.openxmlformats.org/officeDocument/2006/relationships/slide" Target="slides/slide1411.xml"/><Relationship Id="rId1717" Type="http://schemas.openxmlformats.org/officeDocument/2006/relationships/slide" Target="slides/slide1716.xml"/><Relationship Id="rId1924" Type="http://schemas.openxmlformats.org/officeDocument/2006/relationships/slide" Target="slides/slide1923.xml"/><Relationship Id="rId3072" Type="http://schemas.openxmlformats.org/officeDocument/2006/relationships/slide" Target="slides/slide3071.xml"/><Relationship Id="rId3377" Type="http://schemas.openxmlformats.org/officeDocument/2006/relationships/slide" Target="slides/slide3376.xml"/><Relationship Id="rId4123" Type="http://schemas.openxmlformats.org/officeDocument/2006/relationships/slide" Target="slides/slide4122.xml"/><Relationship Id="rId4330" Type="http://schemas.openxmlformats.org/officeDocument/2006/relationships/slide" Target="slides/slide4329.xml"/><Relationship Id="rId4775" Type="http://schemas.openxmlformats.org/officeDocument/2006/relationships/slide" Target="slides/slide4774.xml"/><Relationship Id="rId4982" Type="http://schemas.openxmlformats.org/officeDocument/2006/relationships/slide" Target="slides/slide4981.xml"/><Relationship Id="rId298" Type="http://schemas.openxmlformats.org/officeDocument/2006/relationships/slide" Target="slides/slide297.xml"/><Relationship Id="rId3584" Type="http://schemas.openxmlformats.org/officeDocument/2006/relationships/slide" Target="slides/slide3583.xml"/><Relationship Id="rId3791" Type="http://schemas.openxmlformats.org/officeDocument/2006/relationships/slide" Target="slides/slide3790.xml"/><Relationship Id="rId3889" Type="http://schemas.openxmlformats.org/officeDocument/2006/relationships/slide" Target="slides/slide3888.xml"/><Relationship Id="rId4428" Type="http://schemas.openxmlformats.org/officeDocument/2006/relationships/slide" Target="slides/slide4427.xml"/><Relationship Id="rId4635" Type="http://schemas.openxmlformats.org/officeDocument/2006/relationships/slide" Target="slides/slide4634.xml"/><Relationship Id="rId4842" Type="http://schemas.openxmlformats.org/officeDocument/2006/relationships/slide" Target="slides/slide4841.xml"/><Relationship Id="rId158" Type="http://schemas.openxmlformats.org/officeDocument/2006/relationships/slide" Target="slides/slide157.xml"/><Relationship Id="rId2186" Type="http://schemas.openxmlformats.org/officeDocument/2006/relationships/slide" Target="slides/slide2185.xml"/><Relationship Id="rId2393" Type="http://schemas.openxmlformats.org/officeDocument/2006/relationships/slide" Target="slides/slide2392.xml"/><Relationship Id="rId2698" Type="http://schemas.openxmlformats.org/officeDocument/2006/relationships/slide" Target="slides/slide2697.xml"/><Relationship Id="rId3237" Type="http://schemas.openxmlformats.org/officeDocument/2006/relationships/slide" Target="slides/slide3236.xml"/><Relationship Id="rId3444" Type="http://schemas.openxmlformats.org/officeDocument/2006/relationships/slide" Target="slides/slide3443.xml"/><Relationship Id="rId3651" Type="http://schemas.openxmlformats.org/officeDocument/2006/relationships/slide" Target="slides/slide3650.xml"/><Relationship Id="rId4702" Type="http://schemas.openxmlformats.org/officeDocument/2006/relationships/slide" Target="slides/slide4701.xml"/><Relationship Id="rId365" Type="http://schemas.openxmlformats.org/officeDocument/2006/relationships/slide" Target="slides/slide364.xml"/><Relationship Id="rId572" Type="http://schemas.openxmlformats.org/officeDocument/2006/relationships/slide" Target="slides/slide571.xml"/><Relationship Id="rId2046" Type="http://schemas.openxmlformats.org/officeDocument/2006/relationships/slide" Target="slides/slide2045.xml"/><Relationship Id="rId2253" Type="http://schemas.openxmlformats.org/officeDocument/2006/relationships/slide" Target="slides/slide2252.xml"/><Relationship Id="rId2460" Type="http://schemas.openxmlformats.org/officeDocument/2006/relationships/slide" Target="slides/slide2459.xml"/><Relationship Id="rId3304" Type="http://schemas.openxmlformats.org/officeDocument/2006/relationships/slide" Target="slides/slide3303.xml"/><Relationship Id="rId3511" Type="http://schemas.openxmlformats.org/officeDocument/2006/relationships/slide" Target="slides/slide3510.xml"/><Relationship Id="rId3749" Type="http://schemas.openxmlformats.org/officeDocument/2006/relationships/slide" Target="slides/slide3748.xml"/><Relationship Id="rId3956" Type="http://schemas.openxmlformats.org/officeDocument/2006/relationships/slide" Target="slides/slide3955.xml"/><Relationship Id="rId5171" Type="http://schemas.openxmlformats.org/officeDocument/2006/relationships/slide" Target="slides/slide5170.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1062" Type="http://schemas.openxmlformats.org/officeDocument/2006/relationships/slide" Target="slides/slide1061.xml"/><Relationship Id="rId2113" Type="http://schemas.openxmlformats.org/officeDocument/2006/relationships/slide" Target="slides/slide2112.xml"/><Relationship Id="rId2320" Type="http://schemas.openxmlformats.org/officeDocument/2006/relationships/slide" Target="slides/slide2319.xml"/><Relationship Id="rId2558" Type="http://schemas.openxmlformats.org/officeDocument/2006/relationships/slide" Target="slides/slide2557.xml"/><Relationship Id="rId2765" Type="http://schemas.openxmlformats.org/officeDocument/2006/relationships/slide" Target="slides/slide2764.xml"/><Relationship Id="rId2972" Type="http://schemas.openxmlformats.org/officeDocument/2006/relationships/slide" Target="slides/slide2971.xml"/><Relationship Id="rId3609" Type="http://schemas.openxmlformats.org/officeDocument/2006/relationships/slide" Target="slides/slide3608.xml"/><Relationship Id="rId3816" Type="http://schemas.openxmlformats.org/officeDocument/2006/relationships/slide" Target="slides/slide3815.xml"/><Relationship Id="rId5269" Type="http://schemas.openxmlformats.org/officeDocument/2006/relationships/slide" Target="slides/slide5268.xml"/><Relationship Id="rId737" Type="http://schemas.openxmlformats.org/officeDocument/2006/relationships/slide" Target="slides/slide736.xml"/><Relationship Id="rId944" Type="http://schemas.openxmlformats.org/officeDocument/2006/relationships/slide" Target="slides/slide943.xml"/><Relationship Id="rId1367" Type="http://schemas.openxmlformats.org/officeDocument/2006/relationships/slide" Target="slides/slide1366.xml"/><Relationship Id="rId1574" Type="http://schemas.openxmlformats.org/officeDocument/2006/relationships/slide" Target="slides/slide1573.xml"/><Relationship Id="rId1781" Type="http://schemas.openxmlformats.org/officeDocument/2006/relationships/slide" Target="slides/slide1780.xml"/><Relationship Id="rId2418" Type="http://schemas.openxmlformats.org/officeDocument/2006/relationships/slide" Target="slides/slide2417.xml"/><Relationship Id="rId2625" Type="http://schemas.openxmlformats.org/officeDocument/2006/relationships/slide" Target="slides/slide2624.xml"/><Relationship Id="rId2832" Type="http://schemas.openxmlformats.org/officeDocument/2006/relationships/slide" Target="slides/slide2831.xml"/><Relationship Id="rId4078" Type="http://schemas.openxmlformats.org/officeDocument/2006/relationships/slide" Target="slides/slide4077.xml"/><Relationship Id="rId4285" Type="http://schemas.openxmlformats.org/officeDocument/2006/relationships/slide" Target="slides/slide4284.xml"/><Relationship Id="rId4492" Type="http://schemas.openxmlformats.org/officeDocument/2006/relationships/slide" Target="slides/slide4491.xml"/><Relationship Id="rId5031" Type="http://schemas.openxmlformats.org/officeDocument/2006/relationships/slide" Target="slides/slide5030.xml"/><Relationship Id="rId5129" Type="http://schemas.openxmlformats.org/officeDocument/2006/relationships/slide" Target="slides/slide5128.xml"/><Relationship Id="rId5336" Type="http://schemas.openxmlformats.org/officeDocument/2006/relationships/slide" Target="slides/slide5335.xml"/><Relationship Id="rId73" Type="http://schemas.openxmlformats.org/officeDocument/2006/relationships/slide" Target="slides/slide72.xml"/><Relationship Id="rId804" Type="http://schemas.openxmlformats.org/officeDocument/2006/relationships/slide" Target="slides/slide803.xml"/><Relationship Id="rId1227" Type="http://schemas.openxmlformats.org/officeDocument/2006/relationships/slide" Target="slides/slide1226.xml"/><Relationship Id="rId1434" Type="http://schemas.openxmlformats.org/officeDocument/2006/relationships/slide" Target="slides/slide1433.xml"/><Relationship Id="rId1641" Type="http://schemas.openxmlformats.org/officeDocument/2006/relationships/slide" Target="slides/slide1640.xml"/><Relationship Id="rId1879" Type="http://schemas.openxmlformats.org/officeDocument/2006/relationships/slide" Target="slides/slide1878.xml"/><Relationship Id="rId3094" Type="http://schemas.openxmlformats.org/officeDocument/2006/relationships/slide" Target="slides/slide3093.xml"/><Relationship Id="rId4145" Type="http://schemas.openxmlformats.org/officeDocument/2006/relationships/slide" Target="slides/slide4144.xml"/><Relationship Id="rId4797" Type="http://schemas.openxmlformats.org/officeDocument/2006/relationships/slide" Target="slides/slide4796.xml"/><Relationship Id="rId1501" Type="http://schemas.openxmlformats.org/officeDocument/2006/relationships/slide" Target="slides/slide1500.xml"/><Relationship Id="rId1739" Type="http://schemas.openxmlformats.org/officeDocument/2006/relationships/slide" Target="slides/slide1738.xml"/><Relationship Id="rId1946" Type="http://schemas.openxmlformats.org/officeDocument/2006/relationships/slide" Target="slides/slide1945.xml"/><Relationship Id="rId3399" Type="http://schemas.openxmlformats.org/officeDocument/2006/relationships/slide" Target="slides/slide3398.xml"/><Relationship Id="rId4005" Type="http://schemas.openxmlformats.org/officeDocument/2006/relationships/slide" Target="slides/slide4004.xml"/><Relationship Id="rId4352" Type="http://schemas.openxmlformats.org/officeDocument/2006/relationships/slide" Target="slides/slide4351.xml"/><Relationship Id="rId4657" Type="http://schemas.openxmlformats.org/officeDocument/2006/relationships/slide" Target="slides/slide4656.xml"/><Relationship Id="rId4864" Type="http://schemas.openxmlformats.org/officeDocument/2006/relationships/slide" Target="slides/slide4863.xml"/><Relationship Id="rId1806" Type="http://schemas.openxmlformats.org/officeDocument/2006/relationships/slide" Target="slides/slide1805.xml"/><Relationship Id="rId3161" Type="http://schemas.openxmlformats.org/officeDocument/2006/relationships/slide" Target="slides/slide3160.xml"/><Relationship Id="rId3259" Type="http://schemas.openxmlformats.org/officeDocument/2006/relationships/slide" Target="slides/slide3258.xml"/><Relationship Id="rId3466" Type="http://schemas.openxmlformats.org/officeDocument/2006/relationships/slide" Target="slides/slide3465.xml"/><Relationship Id="rId4212" Type="http://schemas.openxmlformats.org/officeDocument/2006/relationships/slide" Target="slides/slide4211.xml"/><Relationship Id="rId4517" Type="http://schemas.openxmlformats.org/officeDocument/2006/relationships/slide" Target="slides/slide4516.xml"/><Relationship Id="rId387" Type="http://schemas.openxmlformats.org/officeDocument/2006/relationships/slide" Target="slides/slide386.xml"/><Relationship Id="rId594" Type="http://schemas.openxmlformats.org/officeDocument/2006/relationships/slide" Target="slides/slide593.xml"/><Relationship Id="rId2068" Type="http://schemas.openxmlformats.org/officeDocument/2006/relationships/slide" Target="slides/slide2067.xml"/><Relationship Id="rId2275" Type="http://schemas.openxmlformats.org/officeDocument/2006/relationships/slide" Target="slides/slide2274.xml"/><Relationship Id="rId3021" Type="http://schemas.openxmlformats.org/officeDocument/2006/relationships/slide" Target="slides/slide3020.xml"/><Relationship Id="rId3119" Type="http://schemas.openxmlformats.org/officeDocument/2006/relationships/slide" Target="slides/slide3118.xml"/><Relationship Id="rId3326" Type="http://schemas.openxmlformats.org/officeDocument/2006/relationships/slide" Target="slides/slide3325.xml"/><Relationship Id="rId3673" Type="http://schemas.openxmlformats.org/officeDocument/2006/relationships/slide" Target="slides/slide3672.xml"/><Relationship Id="rId3880" Type="http://schemas.openxmlformats.org/officeDocument/2006/relationships/slide" Target="slides/slide3879.xml"/><Relationship Id="rId3978" Type="http://schemas.openxmlformats.org/officeDocument/2006/relationships/slide" Target="slides/slide3977.xml"/><Relationship Id="rId4724" Type="http://schemas.openxmlformats.org/officeDocument/2006/relationships/slide" Target="slides/slide4723.xml"/><Relationship Id="rId4931" Type="http://schemas.openxmlformats.org/officeDocument/2006/relationships/slide" Target="slides/slide4930.xml"/><Relationship Id="rId247" Type="http://schemas.openxmlformats.org/officeDocument/2006/relationships/slide" Target="slides/slide246.xml"/><Relationship Id="rId899" Type="http://schemas.openxmlformats.org/officeDocument/2006/relationships/slide" Target="slides/slide898.xml"/><Relationship Id="rId1084" Type="http://schemas.openxmlformats.org/officeDocument/2006/relationships/slide" Target="slides/slide1083.xml"/><Relationship Id="rId2482" Type="http://schemas.openxmlformats.org/officeDocument/2006/relationships/slide" Target="slides/slide2481.xml"/><Relationship Id="rId2787" Type="http://schemas.openxmlformats.org/officeDocument/2006/relationships/slide" Target="slides/slide2786.xml"/><Relationship Id="rId3533" Type="http://schemas.openxmlformats.org/officeDocument/2006/relationships/slide" Target="slides/slide3532.xml"/><Relationship Id="rId3740" Type="http://schemas.openxmlformats.org/officeDocument/2006/relationships/slide" Target="slides/slide3739.xml"/><Relationship Id="rId3838" Type="http://schemas.openxmlformats.org/officeDocument/2006/relationships/slide" Target="slides/slide3837.xml"/><Relationship Id="rId5193" Type="http://schemas.openxmlformats.org/officeDocument/2006/relationships/slide" Target="slides/slide5192.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966" Type="http://schemas.openxmlformats.org/officeDocument/2006/relationships/slide" Target="slides/slide965.xml"/><Relationship Id="rId1291" Type="http://schemas.openxmlformats.org/officeDocument/2006/relationships/slide" Target="slides/slide1290.xml"/><Relationship Id="rId1389" Type="http://schemas.openxmlformats.org/officeDocument/2006/relationships/slide" Target="slides/slide1388.xml"/><Relationship Id="rId1596" Type="http://schemas.openxmlformats.org/officeDocument/2006/relationships/slide" Target="slides/slide1595.xml"/><Relationship Id="rId2135" Type="http://schemas.openxmlformats.org/officeDocument/2006/relationships/slide" Target="slides/slide2134.xml"/><Relationship Id="rId2342" Type="http://schemas.openxmlformats.org/officeDocument/2006/relationships/slide" Target="slides/slide2341.xml"/><Relationship Id="rId2647" Type="http://schemas.openxmlformats.org/officeDocument/2006/relationships/slide" Target="slides/slide2646.xml"/><Relationship Id="rId2994" Type="http://schemas.openxmlformats.org/officeDocument/2006/relationships/slide" Target="slides/slide2993.xml"/><Relationship Id="rId3600" Type="http://schemas.openxmlformats.org/officeDocument/2006/relationships/slide" Target="slides/slide3599.xml"/><Relationship Id="rId5053" Type="http://schemas.openxmlformats.org/officeDocument/2006/relationships/slide" Target="slides/slide5052.xml"/><Relationship Id="rId5260" Type="http://schemas.openxmlformats.org/officeDocument/2006/relationships/slide" Target="slides/slide5259.xml"/><Relationship Id="rId314" Type="http://schemas.openxmlformats.org/officeDocument/2006/relationships/slide" Target="slides/slide313.xml"/><Relationship Id="rId521" Type="http://schemas.openxmlformats.org/officeDocument/2006/relationships/slide" Target="slides/slide520.xml"/><Relationship Id="rId619" Type="http://schemas.openxmlformats.org/officeDocument/2006/relationships/slide" Target="slides/slide618.xml"/><Relationship Id="rId1151" Type="http://schemas.openxmlformats.org/officeDocument/2006/relationships/slide" Target="slides/slide1150.xml"/><Relationship Id="rId1249" Type="http://schemas.openxmlformats.org/officeDocument/2006/relationships/slide" Target="slides/slide1248.xml"/><Relationship Id="rId2202" Type="http://schemas.openxmlformats.org/officeDocument/2006/relationships/slide" Target="slides/slide2201.xml"/><Relationship Id="rId2854" Type="http://schemas.openxmlformats.org/officeDocument/2006/relationships/slide" Target="slides/slide2853.xml"/><Relationship Id="rId3905" Type="http://schemas.openxmlformats.org/officeDocument/2006/relationships/slide" Target="slides/slide3904.xml"/><Relationship Id="rId5120" Type="http://schemas.openxmlformats.org/officeDocument/2006/relationships/slide" Target="slides/slide5119.xml"/><Relationship Id="rId95" Type="http://schemas.openxmlformats.org/officeDocument/2006/relationships/slide" Target="slides/slide94.xml"/><Relationship Id="rId826" Type="http://schemas.openxmlformats.org/officeDocument/2006/relationships/slide" Target="slides/slide825.xml"/><Relationship Id="rId1011" Type="http://schemas.openxmlformats.org/officeDocument/2006/relationships/slide" Target="slides/slide1010.xml"/><Relationship Id="rId1109" Type="http://schemas.openxmlformats.org/officeDocument/2006/relationships/slide" Target="slides/slide1108.xml"/><Relationship Id="rId1456" Type="http://schemas.openxmlformats.org/officeDocument/2006/relationships/slide" Target="slides/slide1455.xml"/><Relationship Id="rId1663" Type="http://schemas.openxmlformats.org/officeDocument/2006/relationships/slide" Target="slides/slide1662.xml"/><Relationship Id="rId1870" Type="http://schemas.openxmlformats.org/officeDocument/2006/relationships/slide" Target="slides/slide1869.xml"/><Relationship Id="rId1968" Type="http://schemas.openxmlformats.org/officeDocument/2006/relationships/slide" Target="slides/slide1967.xml"/><Relationship Id="rId2507" Type="http://schemas.openxmlformats.org/officeDocument/2006/relationships/slide" Target="slides/slide2506.xml"/><Relationship Id="rId2714" Type="http://schemas.openxmlformats.org/officeDocument/2006/relationships/slide" Target="slides/slide2713.xml"/><Relationship Id="rId2921" Type="http://schemas.openxmlformats.org/officeDocument/2006/relationships/slide" Target="slides/slide2920.xml"/><Relationship Id="rId4167" Type="http://schemas.openxmlformats.org/officeDocument/2006/relationships/slide" Target="slides/slide4166.xml"/><Relationship Id="rId4374" Type="http://schemas.openxmlformats.org/officeDocument/2006/relationships/slide" Target="slides/slide4373.xml"/><Relationship Id="rId4581" Type="http://schemas.openxmlformats.org/officeDocument/2006/relationships/slide" Target="slides/slide4580.xml"/><Relationship Id="rId5218" Type="http://schemas.openxmlformats.org/officeDocument/2006/relationships/slide" Target="slides/slide5217.xml"/><Relationship Id="rId1316" Type="http://schemas.openxmlformats.org/officeDocument/2006/relationships/slide" Target="slides/slide1315.xml"/><Relationship Id="rId1523" Type="http://schemas.openxmlformats.org/officeDocument/2006/relationships/slide" Target="slides/slide1522.xml"/><Relationship Id="rId1730" Type="http://schemas.openxmlformats.org/officeDocument/2006/relationships/slide" Target="slides/slide1729.xml"/><Relationship Id="rId3183" Type="http://schemas.openxmlformats.org/officeDocument/2006/relationships/slide" Target="slides/slide3182.xml"/><Relationship Id="rId3390" Type="http://schemas.openxmlformats.org/officeDocument/2006/relationships/slide" Target="slides/slide3389.xml"/><Relationship Id="rId4027" Type="http://schemas.openxmlformats.org/officeDocument/2006/relationships/slide" Target="slides/slide4026.xml"/><Relationship Id="rId4234" Type="http://schemas.openxmlformats.org/officeDocument/2006/relationships/slide" Target="slides/slide4233.xml"/><Relationship Id="rId4441" Type="http://schemas.openxmlformats.org/officeDocument/2006/relationships/slide" Target="slides/slide4440.xml"/><Relationship Id="rId4679" Type="http://schemas.openxmlformats.org/officeDocument/2006/relationships/slide" Target="slides/slide4678.xml"/><Relationship Id="rId4886" Type="http://schemas.openxmlformats.org/officeDocument/2006/relationships/slide" Target="slides/slide4885.xml"/><Relationship Id="rId22" Type="http://schemas.openxmlformats.org/officeDocument/2006/relationships/slide" Target="slides/slide21.xml"/><Relationship Id="rId1828" Type="http://schemas.openxmlformats.org/officeDocument/2006/relationships/slide" Target="slides/slide1827.xml"/><Relationship Id="rId3043" Type="http://schemas.openxmlformats.org/officeDocument/2006/relationships/slide" Target="slides/slide3042.xml"/><Relationship Id="rId3250" Type="http://schemas.openxmlformats.org/officeDocument/2006/relationships/slide" Target="slides/slide3249.xml"/><Relationship Id="rId3488" Type="http://schemas.openxmlformats.org/officeDocument/2006/relationships/slide" Target="slides/slide3487.xml"/><Relationship Id="rId3695" Type="http://schemas.openxmlformats.org/officeDocument/2006/relationships/slide" Target="slides/slide3694.xml"/><Relationship Id="rId4539" Type="http://schemas.openxmlformats.org/officeDocument/2006/relationships/slide" Target="slides/slide4538.xml"/><Relationship Id="rId4746" Type="http://schemas.openxmlformats.org/officeDocument/2006/relationships/slide" Target="slides/slide4745.xml"/><Relationship Id="rId4953" Type="http://schemas.openxmlformats.org/officeDocument/2006/relationships/slide" Target="slides/slide4952.xml"/><Relationship Id="rId171" Type="http://schemas.openxmlformats.org/officeDocument/2006/relationships/slide" Target="slides/slide170.xml"/><Relationship Id="rId2297" Type="http://schemas.openxmlformats.org/officeDocument/2006/relationships/slide" Target="slides/slide2296.xml"/><Relationship Id="rId3348" Type="http://schemas.openxmlformats.org/officeDocument/2006/relationships/slide" Target="slides/slide3347.xml"/><Relationship Id="rId3555" Type="http://schemas.openxmlformats.org/officeDocument/2006/relationships/slide" Target="slides/slide3554.xml"/><Relationship Id="rId3762" Type="http://schemas.openxmlformats.org/officeDocument/2006/relationships/slide" Target="slides/slide3761.xml"/><Relationship Id="rId4301" Type="http://schemas.openxmlformats.org/officeDocument/2006/relationships/slide" Target="slides/slide4300.xml"/><Relationship Id="rId4606" Type="http://schemas.openxmlformats.org/officeDocument/2006/relationships/slide" Target="slides/slide4605.xml"/><Relationship Id="rId4813" Type="http://schemas.openxmlformats.org/officeDocument/2006/relationships/slide" Target="slides/slide4812.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890" Type="http://schemas.openxmlformats.org/officeDocument/2006/relationships/slide" Target="slides/slide889.xml"/><Relationship Id="rId2157" Type="http://schemas.openxmlformats.org/officeDocument/2006/relationships/slide" Target="slides/slide2156.xml"/><Relationship Id="rId2364" Type="http://schemas.openxmlformats.org/officeDocument/2006/relationships/slide" Target="slides/slide2363.xml"/><Relationship Id="rId2571" Type="http://schemas.openxmlformats.org/officeDocument/2006/relationships/slide" Target="slides/slide2570.xml"/><Relationship Id="rId3110" Type="http://schemas.openxmlformats.org/officeDocument/2006/relationships/slide" Target="slides/slide3109.xml"/><Relationship Id="rId3208" Type="http://schemas.openxmlformats.org/officeDocument/2006/relationships/slide" Target="slides/slide3207.xml"/><Relationship Id="rId3415" Type="http://schemas.openxmlformats.org/officeDocument/2006/relationships/slide" Target="slides/slide3414.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988" Type="http://schemas.openxmlformats.org/officeDocument/2006/relationships/slide" Target="slides/slide987.xml"/><Relationship Id="rId1173" Type="http://schemas.openxmlformats.org/officeDocument/2006/relationships/slide" Target="slides/slide1172.xml"/><Relationship Id="rId1380" Type="http://schemas.openxmlformats.org/officeDocument/2006/relationships/slide" Target="slides/slide1379.xml"/><Relationship Id="rId2017" Type="http://schemas.openxmlformats.org/officeDocument/2006/relationships/slide" Target="slides/slide2016.xml"/><Relationship Id="rId2224" Type="http://schemas.openxmlformats.org/officeDocument/2006/relationships/slide" Target="slides/slide2223.xml"/><Relationship Id="rId2669" Type="http://schemas.openxmlformats.org/officeDocument/2006/relationships/slide" Target="slides/slide2668.xml"/><Relationship Id="rId2876" Type="http://schemas.openxmlformats.org/officeDocument/2006/relationships/slide" Target="slides/slide2875.xml"/><Relationship Id="rId3622" Type="http://schemas.openxmlformats.org/officeDocument/2006/relationships/slide" Target="slides/slide3621.xml"/><Relationship Id="rId3927" Type="http://schemas.openxmlformats.org/officeDocument/2006/relationships/slide" Target="slides/slide3926.xml"/><Relationship Id="rId5075" Type="http://schemas.openxmlformats.org/officeDocument/2006/relationships/slide" Target="slides/slide5074.xml"/><Relationship Id="rId5282" Type="http://schemas.openxmlformats.org/officeDocument/2006/relationships/slide" Target="slides/slide52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1033" Type="http://schemas.openxmlformats.org/officeDocument/2006/relationships/slide" Target="slides/slide1032.xml"/><Relationship Id="rId1478" Type="http://schemas.openxmlformats.org/officeDocument/2006/relationships/slide" Target="slides/slide1477.xml"/><Relationship Id="rId1685" Type="http://schemas.openxmlformats.org/officeDocument/2006/relationships/slide" Target="slides/slide1684.xml"/><Relationship Id="rId1892" Type="http://schemas.openxmlformats.org/officeDocument/2006/relationships/slide" Target="slides/slide1891.xml"/><Relationship Id="rId2431" Type="http://schemas.openxmlformats.org/officeDocument/2006/relationships/slide" Target="slides/slide2430.xml"/><Relationship Id="rId2529" Type="http://schemas.openxmlformats.org/officeDocument/2006/relationships/slide" Target="slides/slide2528.xml"/><Relationship Id="rId2736" Type="http://schemas.openxmlformats.org/officeDocument/2006/relationships/slide" Target="slides/slide2735.xml"/><Relationship Id="rId4091" Type="http://schemas.openxmlformats.org/officeDocument/2006/relationships/slide" Target="slides/slide4090.xml"/><Relationship Id="rId4189" Type="http://schemas.openxmlformats.org/officeDocument/2006/relationships/slide" Target="slides/slide4188.xml"/><Relationship Id="rId5142" Type="http://schemas.openxmlformats.org/officeDocument/2006/relationships/slide" Target="slides/slide5141.xml"/><Relationship Id="rId610" Type="http://schemas.openxmlformats.org/officeDocument/2006/relationships/slide" Target="slides/slide609.xml"/><Relationship Id="rId708" Type="http://schemas.openxmlformats.org/officeDocument/2006/relationships/slide" Target="slides/slide707.xml"/><Relationship Id="rId915" Type="http://schemas.openxmlformats.org/officeDocument/2006/relationships/slide" Target="slides/slide914.xml"/><Relationship Id="rId1240" Type="http://schemas.openxmlformats.org/officeDocument/2006/relationships/slide" Target="slides/slide1239.xml"/><Relationship Id="rId1338" Type="http://schemas.openxmlformats.org/officeDocument/2006/relationships/slide" Target="slides/slide1337.xml"/><Relationship Id="rId1545" Type="http://schemas.openxmlformats.org/officeDocument/2006/relationships/slide" Target="slides/slide1544.xml"/><Relationship Id="rId2943" Type="http://schemas.openxmlformats.org/officeDocument/2006/relationships/slide" Target="slides/slide2942.xml"/><Relationship Id="rId4049" Type="http://schemas.openxmlformats.org/officeDocument/2006/relationships/slide" Target="slides/slide4048.xml"/><Relationship Id="rId4396" Type="http://schemas.openxmlformats.org/officeDocument/2006/relationships/slide" Target="slides/slide4395.xml"/><Relationship Id="rId5002" Type="http://schemas.openxmlformats.org/officeDocument/2006/relationships/slide" Target="slides/slide5001.xml"/><Relationship Id="rId1100" Type="http://schemas.openxmlformats.org/officeDocument/2006/relationships/slide" Target="slides/slide1099.xml"/><Relationship Id="rId1405" Type="http://schemas.openxmlformats.org/officeDocument/2006/relationships/slide" Target="slides/slide1404.xml"/><Relationship Id="rId1752" Type="http://schemas.openxmlformats.org/officeDocument/2006/relationships/slide" Target="slides/slide1751.xml"/><Relationship Id="rId2803" Type="http://schemas.openxmlformats.org/officeDocument/2006/relationships/slide" Target="slides/slide2802.xml"/><Relationship Id="rId4256" Type="http://schemas.openxmlformats.org/officeDocument/2006/relationships/slide" Target="slides/slide4255.xml"/><Relationship Id="rId4463" Type="http://schemas.openxmlformats.org/officeDocument/2006/relationships/slide" Target="slides/slide4462.xml"/><Relationship Id="rId4670" Type="http://schemas.openxmlformats.org/officeDocument/2006/relationships/slide" Target="slides/slide4669.xml"/><Relationship Id="rId5307" Type="http://schemas.openxmlformats.org/officeDocument/2006/relationships/slide" Target="slides/slide5306.xml"/><Relationship Id="rId44" Type="http://schemas.openxmlformats.org/officeDocument/2006/relationships/slide" Target="slides/slide43.xml"/><Relationship Id="rId1612" Type="http://schemas.openxmlformats.org/officeDocument/2006/relationships/slide" Target="slides/slide1611.xml"/><Relationship Id="rId1917" Type="http://schemas.openxmlformats.org/officeDocument/2006/relationships/slide" Target="slides/slide1916.xml"/><Relationship Id="rId3065" Type="http://schemas.openxmlformats.org/officeDocument/2006/relationships/slide" Target="slides/slide3064.xml"/><Relationship Id="rId3272" Type="http://schemas.openxmlformats.org/officeDocument/2006/relationships/slide" Target="slides/slide3271.xml"/><Relationship Id="rId4116" Type="http://schemas.openxmlformats.org/officeDocument/2006/relationships/slide" Target="slides/slide4115.xml"/><Relationship Id="rId4323" Type="http://schemas.openxmlformats.org/officeDocument/2006/relationships/slide" Target="slides/slide4322.xml"/><Relationship Id="rId4530" Type="http://schemas.openxmlformats.org/officeDocument/2006/relationships/slide" Target="slides/slide4529.xml"/><Relationship Id="rId4768" Type="http://schemas.openxmlformats.org/officeDocument/2006/relationships/slide" Target="slides/slide4767.xml"/><Relationship Id="rId4975" Type="http://schemas.openxmlformats.org/officeDocument/2006/relationships/slide" Target="slides/slide4974.xml"/><Relationship Id="rId193" Type="http://schemas.openxmlformats.org/officeDocument/2006/relationships/slide" Target="slides/slide192.xml"/><Relationship Id="rId498" Type="http://schemas.openxmlformats.org/officeDocument/2006/relationships/slide" Target="slides/slide497.xml"/><Relationship Id="rId2081" Type="http://schemas.openxmlformats.org/officeDocument/2006/relationships/slide" Target="slides/slide2080.xml"/><Relationship Id="rId2179" Type="http://schemas.openxmlformats.org/officeDocument/2006/relationships/slide" Target="slides/slide2178.xml"/><Relationship Id="rId3132" Type="http://schemas.openxmlformats.org/officeDocument/2006/relationships/slide" Target="slides/slide3131.xml"/><Relationship Id="rId3577" Type="http://schemas.openxmlformats.org/officeDocument/2006/relationships/slide" Target="slides/slide3576.xml"/><Relationship Id="rId3784" Type="http://schemas.openxmlformats.org/officeDocument/2006/relationships/slide" Target="slides/slide3783.xml"/><Relationship Id="rId3991" Type="http://schemas.openxmlformats.org/officeDocument/2006/relationships/slide" Target="slides/slide3990.xml"/><Relationship Id="rId4628" Type="http://schemas.openxmlformats.org/officeDocument/2006/relationships/slide" Target="slides/slide4627.xml"/><Relationship Id="rId4835" Type="http://schemas.openxmlformats.org/officeDocument/2006/relationships/slide" Target="slides/slide4834.xml"/><Relationship Id="rId260" Type="http://schemas.openxmlformats.org/officeDocument/2006/relationships/slide" Target="slides/slide259.xml"/><Relationship Id="rId2386" Type="http://schemas.openxmlformats.org/officeDocument/2006/relationships/slide" Target="slides/slide2385.xml"/><Relationship Id="rId2593" Type="http://schemas.openxmlformats.org/officeDocument/2006/relationships/slide" Target="slides/slide2592.xml"/><Relationship Id="rId3437" Type="http://schemas.openxmlformats.org/officeDocument/2006/relationships/slide" Target="slides/slide3436.xml"/><Relationship Id="rId3644" Type="http://schemas.openxmlformats.org/officeDocument/2006/relationships/slide" Target="slides/slide3643.xml"/><Relationship Id="rId3851" Type="http://schemas.openxmlformats.org/officeDocument/2006/relationships/slide" Target="slides/slide3850.xml"/><Relationship Id="rId4902" Type="http://schemas.openxmlformats.org/officeDocument/2006/relationships/slide" Target="slides/slide4901.xml"/><Relationship Id="rId5097" Type="http://schemas.openxmlformats.org/officeDocument/2006/relationships/slide" Target="slides/slide50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1195" Type="http://schemas.openxmlformats.org/officeDocument/2006/relationships/slide" Target="slides/slide1194.xml"/><Relationship Id="rId2039" Type="http://schemas.openxmlformats.org/officeDocument/2006/relationships/slide" Target="slides/slide2038.xml"/><Relationship Id="rId2246" Type="http://schemas.openxmlformats.org/officeDocument/2006/relationships/slide" Target="slides/slide2245.xml"/><Relationship Id="rId2453" Type="http://schemas.openxmlformats.org/officeDocument/2006/relationships/slide" Target="slides/slide2452.xml"/><Relationship Id="rId2660" Type="http://schemas.openxmlformats.org/officeDocument/2006/relationships/slide" Target="slides/slide2659.xml"/><Relationship Id="rId2898" Type="http://schemas.openxmlformats.org/officeDocument/2006/relationships/slide" Target="slides/slide2897.xml"/><Relationship Id="rId3504" Type="http://schemas.openxmlformats.org/officeDocument/2006/relationships/slide" Target="slides/slide3503.xml"/><Relationship Id="rId3711" Type="http://schemas.openxmlformats.org/officeDocument/2006/relationships/slide" Target="slides/slide3710.xml"/><Relationship Id="rId3949" Type="http://schemas.openxmlformats.org/officeDocument/2006/relationships/slide" Target="slides/slide3948.xml"/><Relationship Id="rId5164" Type="http://schemas.openxmlformats.org/officeDocument/2006/relationships/slide" Target="slides/slide5163.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1055" Type="http://schemas.openxmlformats.org/officeDocument/2006/relationships/slide" Target="slides/slide1054.xml"/><Relationship Id="rId1262" Type="http://schemas.openxmlformats.org/officeDocument/2006/relationships/slide" Target="slides/slide1261.xml"/><Relationship Id="rId2106" Type="http://schemas.openxmlformats.org/officeDocument/2006/relationships/slide" Target="slides/slide2105.xml"/><Relationship Id="rId2313" Type="http://schemas.openxmlformats.org/officeDocument/2006/relationships/slide" Target="slides/slide2312.xml"/><Relationship Id="rId2520" Type="http://schemas.openxmlformats.org/officeDocument/2006/relationships/slide" Target="slides/slide2519.xml"/><Relationship Id="rId2758" Type="http://schemas.openxmlformats.org/officeDocument/2006/relationships/slide" Target="slides/slide2757.xml"/><Relationship Id="rId2965" Type="http://schemas.openxmlformats.org/officeDocument/2006/relationships/slide" Target="slides/slide2964.xml"/><Relationship Id="rId3809" Type="http://schemas.openxmlformats.org/officeDocument/2006/relationships/slide" Target="slides/slide3808.xml"/><Relationship Id="rId5024" Type="http://schemas.openxmlformats.org/officeDocument/2006/relationships/slide" Target="slides/slide5023.xml"/><Relationship Id="rId937" Type="http://schemas.openxmlformats.org/officeDocument/2006/relationships/slide" Target="slides/slide936.xml"/><Relationship Id="rId1122" Type="http://schemas.openxmlformats.org/officeDocument/2006/relationships/slide" Target="slides/slide1121.xml"/><Relationship Id="rId1567" Type="http://schemas.openxmlformats.org/officeDocument/2006/relationships/slide" Target="slides/slide1566.xml"/><Relationship Id="rId1774" Type="http://schemas.openxmlformats.org/officeDocument/2006/relationships/slide" Target="slides/slide1773.xml"/><Relationship Id="rId1981" Type="http://schemas.openxmlformats.org/officeDocument/2006/relationships/slide" Target="slides/slide1980.xml"/><Relationship Id="rId2618" Type="http://schemas.openxmlformats.org/officeDocument/2006/relationships/slide" Target="slides/slide2617.xml"/><Relationship Id="rId2825" Type="http://schemas.openxmlformats.org/officeDocument/2006/relationships/slide" Target="slides/slide2824.xml"/><Relationship Id="rId4180" Type="http://schemas.openxmlformats.org/officeDocument/2006/relationships/slide" Target="slides/slide4179.xml"/><Relationship Id="rId4278" Type="http://schemas.openxmlformats.org/officeDocument/2006/relationships/slide" Target="slides/slide4277.xml"/><Relationship Id="rId4485" Type="http://schemas.openxmlformats.org/officeDocument/2006/relationships/slide" Target="slides/slide4484.xml"/><Relationship Id="rId5231" Type="http://schemas.openxmlformats.org/officeDocument/2006/relationships/slide" Target="slides/slide5230.xml"/><Relationship Id="rId5329" Type="http://schemas.openxmlformats.org/officeDocument/2006/relationships/slide" Target="slides/slide5328.xml"/><Relationship Id="rId66" Type="http://schemas.openxmlformats.org/officeDocument/2006/relationships/slide" Target="slides/slide65.xml"/><Relationship Id="rId1427" Type="http://schemas.openxmlformats.org/officeDocument/2006/relationships/slide" Target="slides/slide1426.xml"/><Relationship Id="rId1634" Type="http://schemas.openxmlformats.org/officeDocument/2006/relationships/slide" Target="slides/slide1633.xml"/><Relationship Id="rId1841" Type="http://schemas.openxmlformats.org/officeDocument/2006/relationships/slide" Target="slides/slide1840.xml"/><Relationship Id="rId3087" Type="http://schemas.openxmlformats.org/officeDocument/2006/relationships/slide" Target="slides/slide3086.xml"/><Relationship Id="rId3294" Type="http://schemas.openxmlformats.org/officeDocument/2006/relationships/slide" Target="slides/slide3293.xml"/><Relationship Id="rId4040" Type="http://schemas.openxmlformats.org/officeDocument/2006/relationships/slide" Target="slides/slide4039.xml"/><Relationship Id="rId4138" Type="http://schemas.openxmlformats.org/officeDocument/2006/relationships/slide" Target="slides/slide4137.xml"/><Relationship Id="rId4345" Type="http://schemas.openxmlformats.org/officeDocument/2006/relationships/slide" Target="slides/slide4344.xml"/><Relationship Id="rId4692" Type="http://schemas.openxmlformats.org/officeDocument/2006/relationships/slide" Target="slides/slide4691.xml"/><Relationship Id="rId4997" Type="http://schemas.openxmlformats.org/officeDocument/2006/relationships/slide" Target="slides/slide4996.xml"/><Relationship Id="rId1939" Type="http://schemas.openxmlformats.org/officeDocument/2006/relationships/slide" Target="slides/slide1938.xml"/><Relationship Id="rId3599" Type="http://schemas.openxmlformats.org/officeDocument/2006/relationships/slide" Target="slides/slide3598.xml"/><Relationship Id="rId4552" Type="http://schemas.openxmlformats.org/officeDocument/2006/relationships/slide" Target="slides/slide4551.xml"/><Relationship Id="rId4857" Type="http://schemas.openxmlformats.org/officeDocument/2006/relationships/slide" Target="slides/slide4856.xml"/><Relationship Id="rId1701" Type="http://schemas.openxmlformats.org/officeDocument/2006/relationships/slide" Target="slides/slide1700.xml"/><Relationship Id="rId3154" Type="http://schemas.openxmlformats.org/officeDocument/2006/relationships/slide" Target="slides/slide3153.xml"/><Relationship Id="rId3361" Type="http://schemas.openxmlformats.org/officeDocument/2006/relationships/slide" Target="slides/slide3360.xml"/><Relationship Id="rId3459" Type="http://schemas.openxmlformats.org/officeDocument/2006/relationships/slide" Target="slides/slide3458.xml"/><Relationship Id="rId3666" Type="http://schemas.openxmlformats.org/officeDocument/2006/relationships/slide" Target="slides/slide3665.xml"/><Relationship Id="rId4205" Type="http://schemas.openxmlformats.org/officeDocument/2006/relationships/slide" Target="slides/slide4204.xml"/><Relationship Id="rId4412" Type="http://schemas.openxmlformats.org/officeDocument/2006/relationships/slide" Target="slides/slide4411.xml"/><Relationship Id="rId282" Type="http://schemas.openxmlformats.org/officeDocument/2006/relationships/slide" Target="slides/slide281.xml"/><Relationship Id="rId587" Type="http://schemas.openxmlformats.org/officeDocument/2006/relationships/slide" Target="slides/slide586.xml"/><Relationship Id="rId2170" Type="http://schemas.openxmlformats.org/officeDocument/2006/relationships/slide" Target="slides/slide2169.xml"/><Relationship Id="rId2268" Type="http://schemas.openxmlformats.org/officeDocument/2006/relationships/slide" Target="slides/slide2267.xml"/><Relationship Id="rId3014" Type="http://schemas.openxmlformats.org/officeDocument/2006/relationships/slide" Target="slides/slide3013.xml"/><Relationship Id="rId3221" Type="http://schemas.openxmlformats.org/officeDocument/2006/relationships/slide" Target="slides/slide3220.xml"/><Relationship Id="rId3319" Type="http://schemas.openxmlformats.org/officeDocument/2006/relationships/slide" Target="slides/slide3318.xml"/><Relationship Id="rId3873" Type="http://schemas.openxmlformats.org/officeDocument/2006/relationships/slide" Target="slides/slide3872.xml"/><Relationship Id="rId4717" Type="http://schemas.openxmlformats.org/officeDocument/2006/relationships/slide" Target="slides/slide4716.xml"/><Relationship Id="rId4924" Type="http://schemas.openxmlformats.org/officeDocument/2006/relationships/slide" Target="slides/slide4923.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1077" Type="http://schemas.openxmlformats.org/officeDocument/2006/relationships/slide" Target="slides/slide1076.xml"/><Relationship Id="rId2030" Type="http://schemas.openxmlformats.org/officeDocument/2006/relationships/slide" Target="slides/slide2029.xml"/><Relationship Id="rId2128" Type="http://schemas.openxmlformats.org/officeDocument/2006/relationships/slide" Target="slides/slide2127.xml"/><Relationship Id="rId2475" Type="http://schemas.openxmlformats.org/officeDocument/2006/relationships/slide" Target="slides/slide2474.xml"/><Relationship Id="rId2682" Type="http://schemas.openxmlformats.org/officeDocument/2006/relationships/slide" Target="slides/slide2681.xml"/><Relationship Id="rId2987" Type="http://schemas.openxmlformats.org/officeDocument/2006/relationships/slide" Target="slides/slide2986.xml"/><Relationship Id="rId3526" Type="http://schemas.openxmlformats.org/officeDocument/2006/relationships/slide" Target="slides/slide3525.xml"/><Relationship Id="rId3733" Type="http://schemas.openxmlformats.org/officeDocument/2006/relationships/slide" Target="slides/slide3732.xml"/><Relationship Id="rId3940" Type="http://schemas.openxmlformats.org/officeDocument/2006/relationships/slide" Target="slides/slide3939.xml"/><Relationship Id="rId5186" Type="http://schemas.openxmlformats.org/officeDocument/2006/relationships/slide" Target="slides/slide5185.xml"/><Relationship Id="rId654" Type="http://schemas.openxmlformats.org/officeDocument/2006/relationships/slide" Target="slides/slide653.xml"/><Relationship Id="rId861" Type="http://schemas.openxmlformats.org/officeDocument/2006/relationships/slide" Target="slides/slide860.xml"/><Relationship Id="rId959" Type="http://schemas.openxmlformats.org/officeDocument/2006/relationships/slide" Target="slides/slide958.xml"/><Relationship Id="rId1284" Type="http://schemas.openxmlformats.org/officeDocument/2006/relationships/slide" Target="slides/slide1283.xml"/><Relationship Id="rId1491" Type="http://schemas.openxmlformats.org/officeDocument/2006/relationships/slide" Target="slides/slide1490.xml"/><Relationship Id="rId1589" Type="http://schemas.openxmlformats.org/officeDocument/2006/relationships/slide" Target="slides/slide1588.xml"/><Relationship Id="rId2335" Type="http://schemas.openxmlformats.org/officeDocument/2006/relationships/slide" Target="slides/slide2334.xml"/><Relationship Id="rId2542" Type="http://schemas.openxmlformats.org/officeDocument/2006/relationships/slide" Target="slides/slide2541.xml"/><Relationship Id="rId3800" Type="http://schemas.openxmlformats.org/officeDocument/2006/relationships/slide" Target="slides/slide3799.xml"/><Relationship Id="rId5046" Type="http://schemas.openxmlformats.org/officeDocument/2006/relationships/slide" Target="slides/slide5045.xml"/><Relationship Id="rId5253" Type="http://schemas.openxmlformats.org/officeDocument/2006/relationships/slide" Target="slides/slide5252.xml"/><Relationship Id="rId307" Type="http://schemas.openxmlformats.org/officeDocument/2006/relationships/slide" Target="slides/slide306.xml"/><Relationship Id="rId514" Type="http://schemas.openxmlformats.org/officeDocument/2006/relationships/slide" Target="slides/slide513.xml"/><Relationship Id="rId721" Type="http://schemas.openxmlformats.org/officeDocument/2006/relationships/slide" Target="slides/slide720.xml"/><Relationship Id="rId1144" Type="http://schemas.openxmlformats.org/officeDocument/2006/relationships/slide" Target="slides/slide1143.xml"/><Relationship Id="rId1351" Type="http://schemas.openxmlformats.org/officeDocument/2006/relationships/slide" Target="slides/slide1350.xml"/><Relationship Id="rId1449" Type="http://schemas.openxmlformats.org/officeDocument/2006/relationships/slide" Target="slides/slide1448.xml"/><Relationship Id="rId1796" Type="http://schemas.openxmlformats.org/officeDocument/2006/relationships/slide" Target="slides/slide1795.xml"/><Relationship Id="rId2402" Type="http://schemas.openxmlformats.org/officeDocument/2006/relationships/slide" Target="slides/slide2401.xml"/><Relationship Id="rId2847" Type="http://schemas.openxmlformats.org/officeDocument/2006/relationships/slide" Target="slides/slide2846.xml"/><Relationship Id="rId4062" Type="http://schemas.openxmlformats.org/officeDocument/2006/relationships/slide" Target="slides/slide4061.xml"/><Relationship Id="rId5113" Type="http://schemas.openxmlformats.org/officeDocument/2006/relationships/slide" Target="slides/slide5112.xml"/><Relationship Id="rId88" Type="http://schemas.openxmlformats.org/officeDocument/2006/relationships/slide" Target="slides/slide87.xml"/><Relationship Id="rId819" Type="http://schemas.openxmlformats.org/officeDocument/2006/relationships/slide" Target="slides/slide818.xml"/><Relationship Id="rId1004" Type="http://schemas.openxmlformats.org/officeDocument/2006/relationships/slide" Target="slides/slide1003.xml"/><Relationship Id="rId1211" Type="http://schemas.openxmlformats.org/officeDocument/2006/relationships/slide" Target="slides/slide1210.xml"/><Relationship Id="rId1656" Type="http://schemas.openxmlformats.org/officeDocument/2006/relationships/slide" Target="slides/slide1655.xml"/><Relationship Id="rId1863" Type="http://schemas.openxmlformats.org/officeDocument/2006/relationships/slide" Target="slides/slide1862.xml"/><Relationship Id="rId2707" Type="http://schemas.openxmlformats.org/officeDocument/2006/relationships/slide" Target="slides/slide2706.xml"/><Relationship Id="rId2914" Type="http://schemas.openxmlformats.org/officeDocument/2006/relationships/slide" Target="slides/slide2913.xml"/><Relationship Id="rId4367" Type="http://schemas.openxmlformats.org/officeDocument/2006/relationships/slide" Target="slides/slide4366.xml"/><Relationship Id="rId4574" Type="http://schemas.openxmlformats.org/officeDocument/2006/relationships/slide" Target="slides/slide4573.xml"/><Relationship Id="rId4781" Type="http://schemas.openxmlformats.org/officeDocument/2006/relationships/slide" Target="slides/slide4780.xml"/><Relationship Id="rId5320" Type="http://schemas.openxmlformats.org/officeDocument/2006/relationships/slide" Target="slides/slide5319.xml"/><Relationship Id="rId1309" Type="http://schemas.openxmlformats.org/officeDocument/2006/relationships/slide" Target="slides/slide1308.xml"/><Relationship Id="rId1516" Type="http://schemas.openxmlformats.org/officeDocument/2006/relationships/slide" Target="slides/slide1515.xml"/><Relationship Id="rId1723" Type="http://schemas.openxmlformats.org/officeDocument/2006/relationships/slide" Target="slides/slide1722.xml"/><Relationship Id="rId1930" Type="http://schemas.openxmlformats.org/officeDocument/2006/relationships/slide" Target="slides/slide1929.xml"/><Relationship Id="rId3176" Type="http://schemas.openxmlformats.org/officeDocument/2006/relationships/slide" Target="slides/slide3175.xml"/><Relationship Id="rId3383" Type="http://schemas.openxmlformats.org/officeDocument/2006/relationships/slide" Target="slides/slide3382.xml"/><Relationship Id="rId3590" Type="http://schemas.openxmlformats.org/officeDocument/2006/relationships/slide" Target="slides/slide3589.xml"/><Relationship Id="rId4227" Type="http://schemas.openxmlformats.org/officeDocument/2006/relationships/slide" Target="slides/slide4226.xml"/><Relationship Id="rId4434" Type="http://schemas.openxmlformats.org/officeDocument/2006/relationships/slide" Target="slides/slide4433.xml"/><Relationship Id="rId4879" Type="http://schemas.openxmlformats.org/officeDocument/2006/relationships/slide" Target="slides/slide4878.xml"/><Relationship Id="rId15" Type="http://schemas.openxmlformats.org/officeDocument/2006/relationships/slide" Target="slides/slide14.xml"/><Relationship Id="rId2192" Type="http://schemas.openxmlformats.org/officeDocument/2006/relationships/slide" Target="slides/slide2191.xml"/><Relationship Id="rId3036" Type="http://schemas.openxmlformats.org/officeDocument/2006/relationships/slide" Target="slides/slide3035.xml"/><Relationship Id="rId3243" Type="http://schemas.openxmlformats.org/officeDocument/2006/relationships/slide" Target="slides/slide3242.xml"/><Relationship Id="rId3688" Type="http://schemas.openxmlformats.org/officeDocument/2006/relationships/slide" Target="slides/slide3687.xml"/><Relationship Id="rId3895" Type="http://schemas.openxmlformats.org/officeDocument/2006/relationships/slide" Target="slides/slide3894.xml"/><Relationship Id="rId4641" Type="http://schemas.openxmlformats.org/officeDocument/2006/relationships/slide" Target="slides/slide4640.xml"/><Relationship Id="rId4739" Type="http://schemas.openxmlformats.org/officeDocument/2006/relationships/slide" Target="slides/slide4738.xml"/><Relationship Id="rId4946" Type="http://schemas.openxmlformats.org/officeDocument/2006/relationships/slide" Target="slides/slide4945.xml"/><Relationship Id="rId164" Type="http://schemas.openxmlformats.org/officeDocument/2006/relationships/slide" Target="slides/slide163.xml"/><Relationship Id="rId371" Type="http://schemas.openxmlformats.org/officeDocument/2006/relationships/slide" Target="slides/slide370.xml"/><Relationship Id="rId2052" Type="http://schemas.openxmlformats.org/officeDocument/2006/relationships/slide" Target="slides/slide2051.xml"/><Relationship Id="rId2497" Type="http://schemas.openxmlformats.org/officeDocument/2006/relationships/slide" Target="slides/slide2496.xml"/><Relationship Id="rId3450" Type="http://schemas.openxmlformats.org/officeDocument/2006/relationships/slide" Target="slides/slide3449.xml"/><Relationship Id="rId3548" Type="http://schemas.openxmlformats.org/officeDocument/2006/relationships/slide" Target="slides/slide3547.xml"/><Relationship Id="rId3755" Type="http://schemas.openxmlformats.org/officeDocument/2006/relationships/slide" Target="slides/slide3754.xml"/><Relationship Id="rId4501" Type="http://schemas.openxmlformats.org/officeDocument/2006/relationships/slide" Target="slides/slide4500.xml"/><Relationship Id="rId4806" Type="http://schemas.openxmlformats.org/officeDocument/2006/relationships/slide" Target="slides/slide4805.xml"/><Relationship Id="rId469" Type="http://schemas.openxmlformats.org/officeDocument/2006/relationships/slide" Target="slides/slide468.xml"/><Relationship Id="rId676" Type="http://schemas.openxmlformats.org/officeDocument/2006/relationships/slide" Target="slides/slide675.xml"/><Relationship Id="rId883" Type="http://schemas.openxmlformats.org/officeDocument/2006/relationships/slide" Target="slides/slide882.xml"/><Relationship Id="rId1099" Type="http://schemas.openxmlformats.org/officeDocument/2006/relationships/slide" Target="slides/slide1098.xml"/><Relationship Id="rId2357" Type="http://schemas.openxmlformats.org/officeDocument/2006/relationships/slide" Target="slides/slide2356.xml"/><Relationship Id="rId2564" Type="http://schemas.openxmlformats.org/officeDocument/2006/relationships/slide" Target="slides/slide2563.xml"/><Relationship Id="rId3103" Type="http://schemas.openxmlformats.org/officeDocument/2006/relationships/slide" Target="slides/slide3102.xml"/><Relationship Id="rId3310" Type="http://schemas.openxmlformats.org/officeDocument/2006/relationships/slide" Target="slides/slide3309.xml"/><Relationship Id="rId3408" Type="http://schemas.openxmlformats.org/officeDocument/2006/relationships/slide" Target="slides/slide3407.xml"/><Relationship Id="rId3615" Type="http://schemas.openxmlformats.org/officeDocument/2006/relationships/slide" Target="slides/slide3614.xml"/><Relationship Id="rId3962" Type="http://schemas.openxmlformats.org/officeDocument/2006/relationships/slide" Target="slides/slide3961.xml"/><Relationship Id="rId5068" Type="http://schemas.openxmlformats.org/officeDocument/2006/relationships/slide" Target="slides/slide5067.xml"/><Relationship Id="rId231" Type="http://schemas.openxmlformats.org/officeDocument/2006/relationships/slide" Target="slides/slide230.xml"/><Relationship Id="rId329" Type="http://schemas.openxmlformats.org/officeDocument/2006/relationships/slide" Target="slides/slide328.xml"/><Relationship Id="rId536" Type="http://schemas.openxmlformats.org/officeDocument/2006/relationships/slide" Target="slides/slide535.xml"/><Relationship Id="rId1166" Type="http://schemas.openxmlformats.org/officeDocument/2006/relationships/slide" Target="slides/slide1165.xml"/><Relationship Id="rId1373" Type="http://schemas.openxmlformats.org/officeDocument/2006/relationships/slide" Target="slides/slide1372.xml"/><Relationship Id="rId2217" Type="http://schemas.openxmlformats.org/officeDocument/2006/relationships/slide" Target="slides/slide2216.xml"/><Relationship Id="rId2771" Type="http://schemas.openxmlformats.org/officeDocument/2006/relationships/slide" Target="slides/slide2770.xml"/><Relationship Id="rId2869" Type="http://schemas.openxmlformats.org/officeDocument/2006/relationships/slide" Target="slides/slide2868.xml"/><Relationship Id="rId3822" Type="http://schemas.openxmlformats.org/officeDocument/2006/relationships/slide" Target="slides/slide3821.xml"/><Relationship Id="rId5275" Type="http://schemas.openxmlformats.org/officeDocument/2006/relationships/slide" Target="slides/slide5274.xml"/><Relationship Id="rId743" Type="http://schemas.openxmlformats.org/officeDocument/2006/relationships/slide" Target="slides/slide742.xml"/><Relationship Id="rId950" Type="http://schemas.openxmlformats.org/officeDocument/2006/relationships/slide" Target="slides/slide949.xml"/><Relationship Id="rId1026" Type="http://schemas.openxmlformats.org/officeDocument/2006/relationships/slide" Target="slides/slide1025.xml"/><Relationship Id="rId1580" Type="http://schemas.openxmlformats.org/officeDocument/2006/relationships/slide" Target="slides/slide1579.xml"/><Relationship Id="rId1678" Type="http://schemas.openxmlformats.org/officeDocument/2006/relationships/slide" Target="slides/slide1677.xml"/><Relationship Id="rId1885" Type="http://schemas.openxmlformats.org/officeDocument/2006/relationships/slide" Target="slides/slide1884.xml"/><Relationship Id="rId2424" Type="http://schemas.openxmlformats.org/officeDocument/2006/relationships/slide" Target="slides/slide2423.xml"/><Relationship Id="rId2631" Type="http://schemas.openxmlformats.org/officeDocument/2006/relationships/slide" Target="slides/slide2630.xml"/><Relationship Id="rId2729" Type="http://schemas.openxmlformats.org/officeDocument/2006/relationships/slide" Target="slides/slide2728.xml"/><Relationship Id="rId2936" Type="http://schemas.openxmlformats.org/officeDocument/2006/relationships/slide" Target="slides/slide2935.xml"/><Relationship Id="rId4084" Type="http://schemas.openxmlformats.org/officeDocument/2006/relationships/slide" Target="slides/slide4083.xml"/><Relationship Id="rId4291" Type="http://schemas.openxmlformats.org/officeDocument/2006/relationships/slide" Target="slides/slide4290.xml"/><Relationship Id="rId4389" Type="http://schemas.openxmlformats.org/officeDocument/2006/relationships/slide" Target="slides/slide4388.xml"/><Relationship Id="rId5135" Type="http://schemas.openxmlformats.org/officeDocument/2006/relationships/slide" Target="slides/slide5134.xml"/><Relationship Id="rId5342" Type="http://schemas.openxmlformats.org/officeDocument/2006/relationships/slide" Target="slides/slide5341.xml"/><Relationship Id="rId603" Type="http://schemas.openxmlformats.org/officeDocument/2006/relationships/slide" Target="slides/slide602.xml"/><Relationship Id="rId810" Type="http://schemas.openxmlformats.org/officeDocument/2006/relationships/slide" Target="slides/slide809.xml"/><Relationship Id="rId908" Type="http://schemas.openxmlformats.org/officeDocument/2006/relationships/slide" Target="slides/slide907.xml"/><Relationship Id="rId1233" Type="http://schemas.openxmlformats.org/officeDocument/2006/relationships/slide" Target="slides/slide1232.xml"/><Relationship Id="rId1440" Type="http://schemas.openxmlformats.org/officeDocument/2006/relationships/slide" Target="slides/slide1439.xml"/><Relationship Id="rId1538" Type="http://schemas.openxmlformats.org/officeDocument/2006/relationships/slide" Target="slides/slide1537.xml"/><Relationship Id="rId4151" Type="http://schemas.openxmlformats.org/officeDocument/2006/relationships/slide" Target="slides/slide4150.xml"/><Relationship Id="rId4596" Type="http://schemas.openxmlformats.org/officeDocument/2006/relationships/slide" Target="slides/slide4595.xml"/><Relationship Id="rId5202" Type="http://schemas.openxmlformats.org/officeDocument/2006/relationships/slide" Target="slides/slide5201.xml"/><Relationship Id="rId1300" Type="http://schemas.openxmlformats.org/officeDocument/2006/relationships/slide" Target="slides/slide1299.xml"/><Relationship Id="rId1745" Type="http://schemas.openxmlformats.org/officeDocument/2006/relationships/slide" Target="slides/slide1744.xml"/><Relationship Id="rId1952" Type="http://schemas.openxmlformats.org/officeDocument/2006/relationships/slide" Target="slides/slide1951.xml"/><Relationship Id="rId3198" Type="http://schemas.openxmlformats.org/officeDocument/2006/relationships/slide" Target="slides/slide3197.xml"/><Relationship Id="rId4011" Type="http://schemas.openxmlformats.org/officeDocument/2006/relationships/slide" Target="slides/slide4010.xml"/><Relationship Id="rId4249" Type="http://schemas.openxmlformats.org/officeDocument/2006/relationships/slide" Target="slides/slide4248.xml"/><Relationship Id="rId4456" Type="http://schemas.openxmlformats.org/officeDocument/2006/relationships/slide" Target="slides/slide4455.xml"/><Relationship Id="rId4663" Type="http://schemas.openxmlformats.org/officeDocument/2006/relationships/slide" Target="slides/slide4662.xml"/><Relationship Id="rId4870" Type="http://schemas.openxmlformats.org/officeDocument/2006/relationships/slide" Target="slides/slide4869.xml"/><Relationship Id="rId37" Type="http://schemas.openxmlformats.org/officeDocument/2006/relationships/slide" Target="slides/slide36.xml"/><Relationship Id="rId1605" Type="http://schemas.openxmlformats.org/officeDocument/2006/relationships/slide" Target="slides/slide1604.xml"/><Relationship Id="rId1812" Type="http://schemas.openxmlformats.org/officeDocument/2006/relationships/slide" Target="slides/slide1811.xml"/><Relationship Id="rId3058" Type="http://schemas.openxmlformats.org/officeDocument/2006/relationships/slide" Target="slides/slide3057.xml"/><Relationship Id="rId3265" Type="http://schemas.openxmlformats.org/officeDocument/2006/relationships/slide" Target="slides/slide3264.xml"/><Relationship Id="rId3472" Type="http://schemas.openxmlformats.org/officeDocument/2006/relationships/slide" Target="slides/slide3471.xml"/><Relationship Id="rId4109" Type="http://schemas.openxmlformats.org/officeDocument/2006/relationships/slide" Target="slides/slide4108.xml"/><Relationship Id="rId4316" Type="http://schemas.openxmlformats.org/officeDocument/2006/relationships/slide" Target="slides/slide4315.xml"/><Relationship Id="rId4523" Type="http://schemas.openxmlformats.org/officeDocument/2006/relationships/slide" Target="slides/slide4522.xml"/><Relationship Id="rId4730" Type="http://schemas.openxmlformats.org/officeDocument/2006/relationships/slide" Target="slides/slide4729.xml"/><Relationship Id="rId4968" Type="http://schemas.openxmlformats.org/officeDocument/2006/relationships/slide" Target="slides/slide4967.xml"/><Relationship Id="rId186" Type="http://schemas.openxmlformats.org/officeDocument/2006/relationships/slide" Target="slides/slide185.xml"/><Relationship Id="rId393" Type="http://schemas.openxmlformats.org/officeDocument/2006/relationships/slide" Target="slides/slide392.xml"/><Relationship Id="rId2074" Type="http://schemas.openxmlformats.org/officeDocument/2006/relationships/slide" Target="slides/slide2073.xml"/><Relationship Id="rId2281" Type="http://schemas.openxmlformats.org/officeDocument/2006/relationships/slide" Target="slides/slide2280.xml"/><Relationship Id="rId3125" Type="http://schemas.openxmlformats.org/officeDocument/2006/relationships/slide" Target="slides/slide3124.xml"/><Relationship Id="rId3332" Type="http://schemas.openxmlformats.org/officeDocument/2006/relationships/slide" Target="slides/slide3331.xml"/><Relationship Id="rId3777" Type="http://schemas.openxmlformats.org/officeDocument/2006/relationships/slide" Target="slides/slide3776.xml"/><Relationship Id="rId3984" Type="http://schemas.openxmlformats.org/officeDocument/2006/relationships/slide" Target="slides/slide3983.xml"/><Relationship Id="rId4828" Type="http://schemas.openxmlformats.org/officeDocument/2006/relationships/slide" Target="slides/slide4827.xml"/><Relationship Id="rId253" Type="http://schemas.openxmlformats.org/officeDocument/2006/relationships/slide" Target="slides/slide252.xml"/><Relationship Id="rId460" Type="http://schemas.openxmlformats.org/officeDocument/2006/relationships/slide" Target="slides/slide459.xml"/><Relationship Id="rId698" Type="http://schemas.openxmlformats.org/officeDocument/2006/relationships/slide" Target="slides/slide697.xml"/><Relationship Id="rId1090" Type="http://schemas.openxmlformats.org/officeDocument/2006/relationships/slide" Target="slides/slide1089.xml"/><Relationship Id="rId2141" Type="http://schemas.openxmlformats.org/officeDocument/2006/relationships/slide" Target="slides/slide2140.xml"/><Relationship Id="rId2379" Type="http://schemas.openxmlformats.org/officeDocument/2006/relationships/slide" Target="slides/slide2378.xml"/><Relationship Id="rId2586" Type="http://schemas.openxmlformats.org/officeDocument/2006/relationships/slide" Target="slides/slide2585.xml"/><Relationship Id="rId2793" Type="http://schemas.openxmlformats.org/officeDocument/2006/relationships/slide" Target="slides/slide2792.xml"/><Relationship Id="rId3637" Type="http://schemas.openxmlformats.org/officeDocument/2006/relationships/slide" Target="slides/slide3636.xml"/><Relationship Id="rId3844" Type="http://schemas.openxmlformats.org/officeDocument/2006/relationships/slide" Target="slides/slide3843.xml"/><Relationship Id="rId5297" Type="http://schemas.openxmlformats.org/officeDocument/2006/relationships/slide" Target="slides/slide5296.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65" Type="http://schemas.openxmlformats.org/officeDocument/2006/relationships/slide" Target="slides/slide764.xml"/><Relationship Id="rId972" Type="http://schemas.openxmlformats.org/officeDocument/2006/relationships/slide" Target="slides/slide971.xml"/><Relationship Id="rId1188" Type="http://schemas.openxmlformats.org/officeDocument/2006/relationships/slide" Target="slides/slide1187.xml"/><Relationship Id="rId1395" Type="http://schemas.openxmlformats.org/officeDocument/2006/relationships/slide" Target="slides/slide1394.xml"/><Relationship Id="rId2001" Type="http://schemas.openxmlformats.org/officeDocument/2006/relationships/slide" Target="slides/slide2000.xml"/><Relationship Id="rId2239" Type="http://schemas.openxmlformats.org/officeDocument/2006/relationships/slide" Target="slides/slide2238.xml"/><Relationship Id="rId2446" Type="http://schemas.openxmlformats.org/officeDocument/2006/relationships/slide" Target="slides/slide2445.xml"/><Relationship Id="rId2653" Type="http://schemas.openxmlformats.org/officeDocument/2006/relationships/slide" Target="slides/slide2652.xml"/><Relationship Id="rId2860" Type="http://schemas.openxmlformats.org/officeDocument/2006/relationships/slide" Target="slides/slide2859.xml"/><Relationship Id="rId3704" Type="http://schemas.openxmlformats.org/officeDocument/2006/relationships/slide" Target="slides/slide3703.xml"/><Relationship Id="rId5157" Type="http://schemas.openxmlformats.org/officeDocument/2006/relationships/slide" Target="slides/slide5156.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1255" Type="http://schemas.openxmlformats.org/officeDocument/2006/relationships/slide" Target="slides/slide1254.xml"/><Relationship Id="rId1462" Type="http://schemas.openxmlformats.org/officeDocument/2006/relationships/slide" Target="slides/slide1461.xml"/><Relationship Id="rId2306" Type="http://schemas.openxmlformats.org/officeDocument/2006/relationships/slide" Target="slides/slide2305.xml"/><Relationship Id="rId2513" Type="http://schemas.openxmlformats.org/officeDocument/2006/relationships/slide" Target="slides/slide2512.xml"/><Relationship Id="rId2958" Type="http://schemas.openxmlformats.org/officeDocument/2006/relationships/slide" Target="slides/slide2957.xml"/><Relationship Id="rId3911" Type="http://schemas.openxmlformats.org/officeDocument/2006/relationships/slide" Target="slides/slide3910.xml"/><Relationship Id="rId5017" Type="http://schemas.openxmlformats.org/officeDocument/2006/relationships/slide" Target="slides/slide5016.xml"/><Relationship Id="rId1115" Type="http://schemas.openxmlformats.org/officeDocument/2006/relationships/slide" Target="slides/slide1114.xml"/><Relationship Id="rId1322" Type="http://schemas.openxmlformats.org/officeDocument/2006/relationships/slide" Target="slides/slide1321.xml"/><Relationship Id="rId1767" Type="http://schemas.openxmlformats.org/officeDocument/2006/relationships/slide" Target="slides/slide1766.xml"/><Relationship Id="rId1974" Type="http://schemas.openxmlformats.org/officeDocument/2006/relationships/slide" Target="slides/slide1973.xml"/><Relationship Id="rId2720" Type="http://schemas.openxmlformats.org/officeDocument/2006/relationships/slide" Target="slides/slide2719.xml"/><Relationship Id="rId2818" Type="http://schemas.openxmlformats.org/officeDocument/2006/relationships/slide" Target="slides/slide2817.xml"/><Relationship Id="rId4173" Type="http://schemas.openxmlformats.org/officeDocument/2006/relationships/slide" Target="slides/slide4172.xml"/><Relationship Id="rId4380" Type="http://schemas.openxmlformats.org/officeDocument/2006/relationships/slide" Target="slides/slide4379.xml"/><Relationship Id="rId4478" Type="http://schemas.openxmlformats.org/officeDocument/2006/relationships/slide" Target="slides/slide4477.xml"/><Relationship Id="rId5224" Type="http://schemas.openxmlformats.org/officeDocument/2006/relationships/slide" Target="slides/slide5223.xml"/><Relationship Id="rId59" Type="http://schemas.openxmlformats.org/officeDocument/2006/relationships/slide" Target="slides/slide58.xml"/><Relationship Id="rId1627" Type="http://schemas.openxmlformats.org/officeDocument/2006/relationships/slide" Target="slides/slide1626.xml"/><Relationship Id="rId1834" Type="http://schemas.openxmlformats.org/officeDocument/2006/relationships/slide" Target="slides/slide1833.xml"/><Relationship Id="rId3287" Type="http://schemas.openxmlformats.org/officeDocument/2006/relationships/slide" Target="slides/slide3286.xml"/><Relationship Id="rId4033" Type="http://schemas.openxmlformats.org/officeDocument/2006/relationships/slide" Target="slides/slide4032.xml"/><Relationship Id="rId4240" Type="http://schemas.openxmlformats.org/officeDocument/2006/relationships/slide" Target="slides/slide4239.xml"/><Relationship Id="rId4338" Type="http://schemas.openxmlformats.org/officeDocument/2006/relationships/slide" Target="slides/slide4337.xml"/><Relationship Id="rId4685" Type="http://schemas.openxmlformats.org/officeDocument/2006/relationships/slide" Target="slides/slide4684.xml"/><Relationship Id="rId4892" Type="http://schemas.openxmlformats.org/officeDocument/2006/relationships/slide" Target="slides/slide4891.xml"/><Relationship Id="rId2096" Type="http://schemas.openxmlformats.org/officeDocument/2006/relationships/slide" Target="slides/slide2095.xml"/><Relationship Id="rId3494" Type="http://schemas.openxmlformats.org/officeDocument/2006/relationships/slide" Target="slides/slide3493.xml"/><Relationship Id="rId3799" Type="http://schemas.openxmlformats.org/officeDocument/2006/relationships/slide" Target="slides/slide3798.xml"/><Relationship Id="rId4100" Type="http://schemas.openxmlformats.org/officeDocument/2006/relationships/slide" Target="slides/slide4099.xml"/><Relationship Id="rId4545" Type="http://schemas.openxmlformats.org/officeDocument/2006/relationships/slide" Target="slides/slide4544.xml"/><Relationship Id="rId4752" Type="http://schemas.openxmlformats.org/officeDocument/2006/relationships/slide" Target="slides/slide4751.xml"/><Relationship Id="rId1901" Type="http://schemas.openxmlformats.org/officeDocument/2006/relationships/slide" Target="slides/slide1900.xml"/><Relationship Id="rId3147" Type="http://schemas.openxmlformats.org/officeDocument/2006/relationships/slide" Target="slides/slide3146.xml"/><Relationship Id="rId3354" Type="http://schemas.openxmlformats.org/officeDocument/2006/relationships/slide" Target="slides/slide3353.xml"/><Relationship Id="rId3561" Type="http://schemas.openxmlformats.org/officeDocument/2006/relationships/slide" Target="slides/slide3560.xml"/><Relationship Id="rId3659" Type="http://schemas.openxmlformats.org/officeDocument/2006/relationships/slide" Target="slides/slide3658.xml"/><Relationship Id="rId4405" Type="http://schemas.openxmlformats.org/officeDocument/2006/relationships/slide" Target="slides/slide4404.xml"/><Relationship Id="rId4612" Type="http://schemas.openxmlformats.org/officeDocument/2006/relationships/slide" Target="slides/slide4611.xml"/><Relationship Id="rId275" Type="http://schemas.openxmlformats.org/officeDocument/2006/relationships/slide" Target="slides/slide274.xml"/><Relationship Id="rId482" Type="http://schemas.openxmlformats.org/officeDocument/2006/relationships/slide" Target="slides/slide481.xml"/><Relationship Id="rId2163" Type="http://schemas.openxmlformats.org/officeDocument/2006/relationships/slide" Target="slides/slide2162.xml"/><Relationship Id="rId2370" Type="http://schemas.openxmlformats.org/officeDocument/2006/relationships/slide" Target="slides/slide2369.xml"/><Relationship Id="rId3007" Type="http://schemas.openxmlformats.org/officeDocument/2006/relationships/slide" Target="slides/slide3006.xml"/><Relationship Id="rId3214" Type="http://schemas.openxmlformats.org/officeDocument/2006/relationships/slide" Target="slides/slide3213.xml"/><Relationship Id="rId3421" Type="http://schemas.openxmlformats.org/officeDocument/2006/relationships/slide" Target="slides/slide3420.xml"/><Relationship Id="rId3866" Type="http://schemas.openxmlformats.org/officeDocument/2006/relationships/slide" Target="slides/slide3865.xml"/><Relationship Id="rId4917" Type="http://schemas.openxmlformats.org/officeDocument/2006/relationships/slide" Target="slides/slide4916.xml"/><Relationship Id="rId5081" Type="http://schemas.openxmlformats.org/officeDocument/2006/relationships/slide" Target="slides/slide5080.xml"/><Relationship Id="rId135" Type="http://schemas.openxmlformats.org/officeDocument/2006/relationships/slide" Target="slides/slide134.xml"/><Relationship Id="rId342" Type="http://schemas.openxmlformats.org/officeDocument/2006/relationships/slide" Target="slides/slide341.xml"/><Relationship Id="rId787" Type="http://schemas.openxmlformats.org/officeDocument/2006/relationships/slide" Target="slides/slide786.xml"/><Relationship Id="rId994" Type="http://schemas.openxmlformats.org/officeDocument/2006/relationships/slide" Target="slides/slide993.xml"/><Relationship Id="rId2023" Type="http://schemas.openxmlformats.org/officeDocument/2006/relationships/slide" Target="slides/slide2022.xml"/><Relationship Id="rId2230" Type="http://schemas.openxmlformats.org/officeDocument/2006/relationships/slide" Target="slides/slide2229.xml"/><Relationship Id="rId2468" Type="http://schemas.openxmlformats.org/officeDocument/2006/relationships/slide" Target="slides/slide2467.xml"/><Relationship Id="rId2675" Type="http://schemas.openxmlformats.org/officeDocument/2006/relationships/slide" Target="slides/slide2674.xml"/><Relationship Id="rId2882" Type="http://schemas.openxmlformats.org/officeDocument/2006/relationships/slide" Target="slides/slide2881.xml"/><Relationship Id="rId3519" Type="http://schemas.openxmlformats.org/officeDocument/2006/relationships/slide" Target="slides/slide3518.xml"/><Relationship Id="rId3726" Type="http://schemas.openxmlformats.org/officeDocument/2006/relationships/slide" Target="slides/slide3725.xml"/><Relationship Id="rId3933" Type="http://schemas.openxmlformats.org/officeDocument/2006/relationships/slide" Target="slides/slide3932.xml"/><Relationship Id="rId5179" Type="http://schemas.openxmlformats.org/officeDocument/2006/relationships/slide" Target="slides/slide5178.xml"/><Relationship Id="rId202" Type="http://schemas.openxmlformats.org/officeDocument/2006/relationships/slide" Target="slides/slide201.xml"/><Relationship Id="rId647" Type="http://schemas.openxmlformats.org/officeDocument/2006/relationships/slide" Target="slides/slide646.xml"/><Relationship Id="rId854" Type="http://schemas.openxmlformats.org/officeDocument/2006/relationships/slide" Target="slides/slide853.xml"/><Relationship Id="rId1277" Type="http://schemas.openxmlformats.org/officeDocument/2006/relationships/slide" Target="slides/slide1276.xml"/><Relationship Id="rId1484" Type="http://schemas.openxmlformats.org/officeDocument/2006/relationships/slide" Target="slides/slide1483.xml"/><Relationship Id="rId1691" Type="http://schemas.openxmlformats.org/officeDocument/2006/relationships/slide" Target="slides/slide1690.xml"/><Relationship Id="rId2328" Type="http://schemas.openxmlformats.org/officeDocument/2006/relationships/slide" Target="slides/slide2327.xml"/><Relationship Id="rId2535" Type="http://schemas.openxmlformats.org/officeDocument/2006/relationships/slide" Target="slides/slide2534.xml"/><Relationship Id="rId2742" Type="http://schemas.openxmlformats.org/officeDocument/2006/relationships/slide" Target="slides/slide2741.xml"/><Relationship Id="rId4195" Type="http://schemas.openxmlformats.org/officeDocument/2006/relationships/slide" Target="slides/slide4194.xml"/><Relationship Id="rId5039" Type="http://schemas.openxmlformats.org/officeDocument/2006/relationships/slide" Target="slides/slide5038.xml"/><Relationship Id="rId5246" Type="http://schemas.openxmlformats.org/officeDocument/2006/relationships/slide" Target="slides/slide5245.xml"/><Relationship Id="rId507" Type="http://schemas.openxmlformats.org/officeDocument/2006/relationships/slide" Target="slides/slide506.xml"/><Relationship Id="rId714" Type="http://schemas.openxmlformats.org/officeDocument/2006/relationships/slide" Target="slides/slide713.xml"/><Relationship Id="rId921" Type="http://schemas.openxmlformats.org/officeDocument/2006/relationships/slide" Target="slides/slide920.xml"/><Relationship Id="rId1137" Type="http://schemas.openxmlformats.org/officeDocument/2006/relationships/slide" Target="slides/slide1136.xml"/><Relationship Id="rId1344" Type="http://schemas.openxmlformats.org/officeDocument/2006/relationships/slide" Target="slides/slide1343.xml"/><Relationship Id="rId1551" Type="http://schemas.openxmlformats.org/officeDocument/2006/relationships/slide" Target="slides/slide1550.xml"/><Relationship Id="rId1789" Type="http://schemas.openxmlformats.org/officeDocument/2006/relationships/slide" Target="slides/slide1788.xml"/><Relationship Id="rId1996" Type="http://schemas.openxmlformats.org/officeDocument/2006/relationships/slide" Target="slides/slide1995.xml"/><Relationship Id="rId2602" Type="http://schemas.openxmlformats.org/officeDocument/2006/relationships/slide" Target="slides/slide2601.xml"/><Relationship Id="rId4055" Type="http://schemas.openxmlformats.org/officeDocument/2006/relationships/slide" Target="slides/slide4054.xml"/><Relationship Id="rId4262" Type="http://schemas.openxmlformats.org/officeDocument/2006/relationships/slide" Target="slides/slide4261.xml"/><Relationship Id="rId5106" Type="http://schemas.openxmlformats.org/officeDocument/2006/relationships/slide" Target="slides/slide5105.xml"/><Relationship Id="rId50" Type="http://schemas.openxmlformats.org/officeDocument/2006/relationships/slide" Target="slides/slide49.xml"/><Relationship Id="rId1204" Type="http://schemas.openxmlformats.org/officeDocument/2006/relationships/slide" Target="slides/slide1203.xml"/><Relationship Id="rId1411" Type="http://schemas.openxmlformats.org/officeDocument/2006/relationships/slide" Target="slides/slide1410.xml"/><Relationship Id="rId1649" Type="http://schemas.openxmlformats.org/officeDocument/2006/relationships/slide" Target="slides/slide1648.xml"/><Relationship Id="rId1856" Type="http://schemas.openxmlformats.org/officeDocument/2006/relationships/slide" Target="slides/slide1855.xml"/><Relationship Id="rId2907" Type="http://schemas.openxmlformats.org/officeDocument/2006/relationships/slide" Target="slides/slide2906.xml"/><Relationship Id="rId3071" Type="http://schemas.openxmlformats.org/officeDocument/2006/relationships/slide" Target="slides/slide3070.xml"/><Relationship Id="rId4567" Type="http://schemas.openxmlformats.org/officeDocument/2006/relationships/slide" Target="slides/slide4566.xml"/><Relationship Id="rId4774" Type="http://schemas.openxmlformats.org/officeDocument/2006/relationships/slide" Target="slides/slide4773.xml"/><Relationship Id="rId5313" Type="http://schemas.openxmlformats.org/officeDocument/2006/relationships/slide" Target="slides/slide5312.xml"/><Relationship Id="rId1509" Type="http://schemas.openxmlformats.org/officeDocument/2006/relationships/slide" Target="slides/slide1508.xml"/><Relationship Id="rId1716" Type="http://schemas.openxmlformats.org/officeDocument/2006/relationships/slide" Target="slides/slide1715.xml"/><Relationship Id="rId1923" Type="http://schemas.openxmlformats.org/officeDocument/2006/relationships/slide" Target="slides/slide1922.xml"/><Relationship Id="rId3169" Type="http://schemas.openxmlformats.org/officeDocument/2006/relationships/slide" Target="slides/slide3168.xml"/><Relationship Id="rId3376" Type="http://schemas.openxmlformats.org/officeDocument/2006/relationships/slide" Target="slides/slide3375.xml"/><Relationship Id="rId3583" Type="http://schemas.openxmlformats.org/officeDocument/2006/relationships/slide" Target="slides/slide3582.xml"/><Relationship Id="rId4122" Type="http://schemas.openxmlformats.org/officeDocument/2006/relationships/slide" Target="slides/slide4121.xml"/><Relationship Id="rId4427" Type="http://schemas.openxmlformats.org/officeDocument/2006/relationships/slide" Target="slides/slide4426.xml"/><Relationship Id="rId4981" Type="http://schemas.openxmlformats.org/officeDocument/2006/relationships/slide" Target="slides/slide4980.xml"/><Relationship Id="rId297" Type="http://schemas.openxmlformats.org/officeDocument/2006/relationships/slide" Target="slides/slide296.xml"/><Relationship Id="rId2185" Type="http://schemas.openxmlformats.org/officeDocument/2006/relationships/slide" Target="slides/slide2184.xml"/><Relationship Id="rId2392" Type="http://schemas.openxmlformats.org/officeDocument/2006/relationships/slide" Target="slides/slide2391.xml"/><Relationship Id="rId3029" Type="http://schemas.openxmlformats.org/officeDocument/2006/relationships/slide" Target="slides/slide3028.xml"/><Relationship Id="rId3236" Type="http://schemas.openxmlformats.org/officeDocument/2006/relationships/slide" Target="slides/slide3235.xml"/><Relationship Id="rId3790" Type="http://schemas.openxmlformats.org/officeDocument/2006/relationships/slide" Target="slides/slide3789.xml"/><Relationship Id="rId3888" Type="http://schemas.openxmlformats.org/officeDocument/2006/relationships/slide" Target="slides/slide3887.xml"/><Relationship Id="rId4634" Type="http://schemas.openxmlformats.org/officeDocument/2006/relationships/slide" Target="slides/slide4633.xml"/><Relationship Id="rId4841" Type="http://schemas.openxmlformats.org/officeDocument/2006/relationships/slide" Target="slides/slide4840.xml"/><Relationship Id="rId4939" Type="http://schemas.openxmlformats.org/officeDocument/2006/relationships/slide" Target="slides/slide4938.xml"/><Relationship Id="rId157" Type="http://schemas.openxmlformats.org/officeDocument/2006/relationships/slide" Target="slides/slide156.xml"/><Relationship Id="rId364" Type="http://schemas.openxmlformats.org/officeDocument/2006/relationships/slide" Target="slides/slide363.xml"/><Relationship Id="rId2045" Type="http://schemas.openxmlformats.org/officeDocument/2006/relationships/slide" Target="slides/slide2044.xml"/><Relationship Id="rId2697" Type="http://schemas.openxmlformats.org/officeDocument/2006/relationships/slide" Target="slides/slide2696.xml"/><Relationship Id="rId3443" Type="http://schemas.openxmlformats.org/officeDocument/2006/relationships/slide" Target="slides/slide3442.xml"/><Relationship Id="rId3650" Type="http://schemas.openxmlformats.org/officeDocument/2006/relationships/slide" Target="slides/slide3649.xml"/><Relationship Id="rId3748" Type="http://schemas.openxmlformats.org/officeDocument/2006/relationships/slide" Target="slides/slide3747.xml"/><Relationship Id="rId4701" Type="http://schemas.openxmlformats.org/officeDocument/2006/relationships/slide" Target="slides/slide4700.xml"/><Relationship Id="rId571" Type="http://schemas.openxmlformats.org/officeDocument/2006/relationships/slide" Target="slides/slide570.xml"/><Relationship Id="rId669" Type="http://schemas.openxmlformats.org/officeDocument/2006/relationships/slide" Target="slides/slide668.xml"/><Relationship Id="rId876" Type="http://schemas.openxmlformats.org/officeDocument/2006/relationships/slide" Target="slides/slide875.xml"/><Relationship Id="rId1299" Type="http://schemas.openxmlformats.org/officeDocument/2006/relationships/slide" Target="slides/slide1298.xml"/><Relationship Id="rId2252" Type="http://schemas.openxmlformats.org/officeDocument/2006/relationships/slide" Target="slides/slide2251.xml"/><Relationship Id="rId2557" Type="http://schemas.openxmlformats.org/officeDocument/2006/relationships/slide" Target="slides/slide2556.xml"/><Relationship Id="rId3303" Type="http://schemas.openxmlformats.org/officeDocument/2006/relationships/slide" Target="slides/slide3302.xml"/><Relationship Id="rId3510" Type="http://schemas.openxmlformats.org/officeDocument/2006/relationships/slide" Target="slides/slide3509.xml"/><Relationship Id="rId3608" Type="http://schemas.openxmlformats.org/officeDocument/2006/relationships/slide" Target="slides/slide3607.xml"/><Relationship Id="rId3955" Type="http://schemas.openxmlformats.org/officeDocument/2006/relationships/slide" Target="slides/slide3954.xml"/><Relationship Id="rId5170" Type="http://schemas.openxmlformats.org/officeDocument/2006/relationships/slide" Target="slides/slide5169.xml"/><Relationship Id="rId224" Type="http://schemas.openxmlformats.org/officeDocument/2006/relationships/slide" Target="slides/slide223.xml"/><Relationship Id="rId431" Type="http://schemas.openxmlformats.org/officeDocument/2006/relationships/slide" Target="slides/slide430.xml"/><Relationship Id="rId529" Type="http://schemas.openxmlformats.org/officeDocument/2006/relationships/slide" Target="slides/slide528.xml"/><Relationship Id="rId736" Type="http://schemas.openxmlformats.org/officeDocument/2006/relationships/slide" Target="slides/slide735.xml"/><Relationship Id="rId1061" Type="http://schemas.openxmlformats.org/officeDocument/2006/relationships/slide" Target="slides/slide1060.xml"/><Relationship Id="rId1159" Type="http://schemas.openxmlformats.org/officeDocument/2006/relationships/slide" Target="slides/slide1158.xml"/><Relationship Id="rId1366" Type="http://schemas.openxmlformats.org/officeDocument/2006/relationships/slide" Target="slides/slide1365.xml"/><Relationship Id="rId2112" Type="http://schemas.openxmlformats.org/officeDocument/2006/relationships/slide" Target="slides/slide2111.xml"/><Relationship Id="rId2417" Type="http://schemas.openxmlformats.org/officeDocument/2006/relationships/slide" Target="slides/slide2416.xml"/><Relationship Id="rId2764" Type="http://schemas.openxmlformats.org/officeDocument/2006/relationships/slide" Target="slides/slide2763.xml"/><Relationship Id="rId2971" Type="http://schemas.openxmlformats.org/officeDocument/2006/relationships/slide" Target="slides/slide2970.xml"/><Relationship Id="rId3815" Type="http://schemas.openxmlformats.org/officeDocument/2006/relationships/slide" Target="slides/slide3814.xml"/><Relationship Id="rId5030" Type="http://schemas.openxmlformats.org/officeDocument/2006/relationships/slide" Target="slides/slide5029.xml"/><Relationship Id="rId5268" Type="http://schemas.openxmlformats.org/officeDocument/2006/relationships/slide" Target="slides/slide5267.xml"/><Relationship Id="rId943" Type="http://schemas.openxmlformats.org/officeDocument/2006/relationships/slide" Target="slides/slide942.xml"/><Relationship Id="rId1019" Type="http://schemas.openxmlformats.org/officeDocument/2006/relationships/slide" Target="slides/slide1018.xml"/><Relationship Id="rId1573" Type="http://schemas.openxmlformats.org/officeDocument/2006/relationships/slide" Target="slides/slide1572.xml"/><Relationship Id="rId1780" Type="http://schemas.openxmlformats.org/officeDocument/2006/relationships/slide" Target="slides/slide1779.xml"/><Relationship Id="rId1878" Type="http://schemas.openxmlformats.org/officeDocument/2006/relationships/slide" Target="slides/slide1877.xml"/><Relationship Id="rId2624" Type="http://schemas.openxmlformats.org/officeDocument/2006/relationships/slide" Target="slides/slide2623.xml"/><Relationship Id="rId2831" Type="http://schemas.openxmlformats.org/officeDocument/2006/relationships/slide" Target="slides/slide2830.xml"/><Relationship Id="rId2929" Type="http://schemas.openxmlformats.org/officeDocument/2006/relationships/slide" Target="slides/slide2928.xml"/><Relationship Id="rId4077" Type="http://schemas.openxmlformats.org/officeDocument/2006/relationships/slide" Target="slides/slide4076.xml"/><Relationship Id="rId4284" Type="http://schemas.openxmlformats.org/officeDocument/2006/relationships/slide" Target="slides/slide4283.xml"/><Relationship Id="rId4491" Type="http://schemas.openxmlformats.org/officeDocument/2006/relationships/slide" Target="slides/slide4490.xml"/><Relationship Id="rId5128" Type="http://schemas.openxmlformats.org/officeDocument/2006/relationships/slide" Target="slides/slide5127.xml"/><Relationship Id="rId5335" Type="http://schemas.openxmlformats.org/officeDocument/2006/relationships/slide" Target="slides/slide5334.xml"/><Relationship Id="rId72" Type="http://schemas.openxmlformats.org/officeDocument/2006/relationships/slide" Target="slides/slide71.xml"/><Relationship Id="rId803" Type="http://schemas.openxmlformats.org/officeDocument/2006/relationships/slide" Target="slides/slide802.xml"/><Relationship Id="rId1226" Type="http://schemas.openxmlformats.org/officeDocument/2006/relationships/slide" Target="slides/slide1225.xml"/><Relationship Id="rId1433" Type="http://schemas.openxmlformats.org/officeDocument/2006/relationships/slide" Target="slides/slide1432.xml"/><Relationship Id="rId1640" Type="http://schemas.openxmlformats.org/officeDocument/2006/relationships/slide" Target="slides/slide1639.xml"/><Relationship Id="rId1738" Type="http://schemas.openxmlformats.org/officeDocument/2006/relationships/slide" Target="slides/slide1737.xml"/><Relationship Id="rId3093" Type="http://schemas.openxmlformats.org/officeDocument/2006/relationships/slide" Target="slides/slide3092.xml"/><Relationship Id="rId4144" Type="http://schemas.openxmlformats.org/officeDocument/2006/relationships/slide" Target="slides/slide4143.xml"/><Relationship Id="rId4351" Type="http://schemas.openxmlformats.org/officeDocument/2006/relationships/slide" Target="slides/slide4350.xml"/><Relationship Id="rId4589" Type="http://schemas.openxmlformats.org/officeDocument/2006/relationships/slide" Target="slides/slide4588.xml"/><Relationship Id="rId4796" Type="http://schemas.openxmlformats.org/officeDocument/2006/relationships/slide" Target="slides/slide4795.xml"/><Relationship Id="rId1500" Type="http://schemas.openxmlformats.org/officeDocument/2006/relationships/slide" Target="slides/slide1499.xml"/><Relationship Id="rId1945" Type="http://schemas.openxmlformats.org/officeDocument/2006/relationships/slide" Target="slides/slide1944.xml"/><Relationship Id="rId3160" Type="http://schemas.openxmlformats.org/officeDocument/2006/relationships/slide" Target="slides/slide3159.xml"/><Relationship Id="rId3398" Type="http://schemas.openxmlformats.org/officeDocument/2006/relationships/slide" Target="slides/slide3397.xml"/><Relationship Id="rId4004" Type="http://schemas.openxmlformats.org/officeDocument/2006/relationships/slide" Target="slides/slide4003.xml"/><Relationship Id="rId4211" Type="http://schemas.openxmlformats.org/officeDocument/2006/relationships/slide" Target="slides/slide4210.xml"/><Relationship Id="rId4449" Type="http://schemas.openxmlformats.org/officeDocument/2006/relationships/slide" Target="slides/slide4448.xml"/><Relationship Id="rId4656" Type="http://schemas.openxmlformats.org/officeDocument/2006/relationships/slide" Target="slides/slide4655.xml"/><Relationship Id="rId4863" Type="http://schemas.openxmlformats.org/officeDocument/2006/relationships/slide" Target="slides/slide4862.xml"/><Relationship Id="rId1805" Type="http://schemas.openxmlformats.org/officeDocument/2006/relationships/slide" Target="slides/slide1804.xml"/><Relationship Id="rId3020" Type="http://schemas.openxmlformats.org/officeDocument/2006/relationships/slide" Target="slides/slide3019.xml"/><Relationship Id="rId3258" Type="http://schemas.openxmlformats.org/officeDocument/2006/relationships/slide" Target="slides/slide3257.xml"/><Relationship Id="rId3465" Type="http://schemas.openxmlformats.org/officeDocument/2006/relationships/slide" Target="slides/slide3464.xml"/><Relationship Id="rId3672" Type="http://schemas.openxmlformats.org/officeDocument/2006/relationships/slide" Target="slides/slide3671.xml"/><Relationship Id="rId4309" Type="http://schemas.openxmlformats.org/officeDocument/2006/relationships/slide" Target="slides/slide4308.xml"/><Relationship Id="rId4516" Type="http://schemas.openxmlformats.org/officeDocument/2006/relationships/slide" Target="slides/slide4515.xml"/><Relationship Id="rId4723" Type="http://schemas.openxmlformats.org/officeDocument/2006/relationships/slide" Target="slides/slide4722.xml"/><Relationship Id="rId179" Type="http://schemas.openxmlformats.org/officeDocument/2006/relationships/slide" Target="slides/slide178.xml"/><Relationship Id="rId386" Type="http://schemas.openxmlformats.org/officeDocument/2006/relationships/slide" Target="slides/slide385.xml"/><Relationship Id="rId593" Type="http://schemas.openxmlformats.org/officeDocument/2006/relationships/slide" Target="slides/slide592.xml"/><Relationship Id="rId2067" Type="http://schemas.openxmlformats.org/officeDocument/2006/relationships/slide" Target="slides/slide2066.xml"/><Relationship Id="rId2274" Type="http://schemas.openxmlformats.org/officeDocument/2006/relationships/slide" Target="slides/slide2273.xml"/><Relationship Id="rId2481" Type="http://schemas.openxmlformats.org/officeDocument/2006/relationships/slide" Target="slides/slide2480.xml"/><Relationship Id="rId3118" Type="http://schemas.openxmlformats.org/officeDocument/2006/relationships/slide" Target="slides/slide3117.xml"/><Relationship Id="rId3325" Type="http://schemas.openxmlformats.org/officeDocument/2006/relationships/slide" Target="slides/slide3324.xml"/><Relationship Id="rId3532" Type="http://schemas.openxmlformats.org/officeDocument/2006/relationships/slide" Target="slides/slide3531.xml"/><Relationship Id="rId3977" Type="http://schemas.openxmlformats.org/officeDocument/2006/relationships/slide" Target="slides/slide3976.xml"/><Relationship Id="rId4930" Type="http://schemas.openxmlformats.org/officeDocument/2006/relationships/slide" Target="slides/slide4929.xml"/><Relationship Id="rId246" Type="http://schemas.openxmlformats.org/officeDocument/2006/relationships/slide" Target="slides/slide245.xml"/><Relationship Id="rId453" Type="http://schemas.openxmlformats.org/officeDocument/2006/relationships/slide" Target="slides/slide452.xml"/><Relationship Id="rId660" Type="http://schemas.openxmlformats.org/officeDocument/2006/relationships/slide" Target="slides/slide659.xml"/><Relationship Id="rId898" Type="http://schemas.openxmlformats.org/officeDocument/2006/relationships/slide" Target="slides/slide897.xml"/><Relationship Id="rId1083" Type="http://schemas.openxmlformats.org/officeDocument/2006/relationships/slide" Target="slides/slide1082.xml"/><Relationship Id="rId1290" Type="http://schemas.openxmlformats.org/officeDocument/2006/relationships/slide" Target="slides/slide1289.xml"/><Relationship Id="rId2134" Type="http://schemas.openxmlformats.org/officeDocument/2006/relationships/slide" Target="slides/slide2133.xml"/><Relationship Id="rId2341" Type="http://schemas.openxmlformats.org/officeDocument/2006/relationships/slide" Target="slides/slide2340.xml"/><Relationship Id="rId2579" Type="http://schemas.openxmlformats.org/officeDocument/2006/relationships/slide" Target="slides/slide2578.xml"/><Relationship Id="rId2786" Type="http://schemas.openxmlformats.org/officeDocument/2006/relationships/slide" Target="slides/slide2785.xml"/><Relationship Id="rId2993" Type="http://schemas.openxmlformats.org/officeDocument/2006/relationships/slide" Target="slides/slide2992.xml"/><Relationship Id="rId3837" Type="http://schemas.openxmlformats.org/officeDocument/2006/relationships/slide" Target="slides/slide3836.xml"/><Relationship Id="rId5192" Type="http://schemas.openxmlformats.org/officeDocument/2006/relationships/slide" Target="slides/slide5191.xml"/><Relationship Id="rId106" Type="http://schemas.openxmlformats.org/officeDocument/2006/relationships/slide" Target="slides/slide105.xml"/><Relationship Id="rId313" Type="http://schemas.openxmlformats.org/officeDocument/2006/relationships/slide" Target="slides/slide312.xml"/><Relationship Id="rId758" Type="http://schemas.openxmlformats.org/officeDocument/2006/relationships/slide" Target="slides/slide757.xml"/><Relationship Id="rId965" Type="http://schemas.openxmlformats.org/officeDocument/2006/relationships/slide" Target="slides/slide964.xml"/><Relationship Id="rId1150" Type="http://schemas.openxmlformats.org/officeDocument/2006/relationships/slide" Target="slides/slide1149.xml"/><Relationship Id="rId1388" Type="http://schemas.openxmlformats.org/officeDocument/2006/relationships/slide" Target="slides/slide1387.xml"/><Relationship Id="rId1595" Type="http://schemas.openxmlformats.org/officeDocument/2006/relationships/slide" Target="slides/slide1594.xml"/><Relationship Id="rId2439" Type="http://schemas.openxmlformats.org/officeDocument/2006/relationships/slide" Target="slides/slide2438.xml"/><Relationship Id="rId2646" Type="http://schemas.openxmlformats.org/officeDocument/2006/relationships/slide" Target="slides/slide2645.xml"/><Relationship Id="rId2853" Type="http://schemas.openxmlformats.org/officeDocument/2006/relationships/slide" Target="slides/slide2852.xml"/><Relationship Id="rId3904" Type="http://schemas.openxmlformats.org/officeDocument/2006/relationships/slide" Target="slides/slide3903.xml"/><Relationship Id="rId4099" Type="http://schemas.openxmlformats.org/officeDocument/2006/relationships/slide" Target="slides/slide4098.xml"/><Relationship Id="rId5052" Type="http://schemas.openxmlformats.org/officeDocument/2006/relationships/slide" Target="slides/slide5051.xml"/><Relationship Id="rId94" Type="http://schemas.openxmlformats.org/officeDocument/2006/relationships/slide" Target="slides/slide93.xml"/><Relationship Id="rId520" Type="http://schemas.openxmlformats.org/officeDocument/2006/relationships/slide" Target="slides/slide519.xml"/><Relationship Id="rId618" Type="http://schemas.openxmlformats.org/officeDocument/2006/relationships/slide" Target="slides/slide617.xml"/><Relationship Id="rId825" Type="http://schemas.openxmlformats.org/officeDocument/2006/relationships/slide" Target="slides/slide824.xml"/><Relationship Id="rId1248" Type="http://schemas.openxmlformats.org/officeDocument/2006/relationships/slide" Target="slides/slide1247.xml"/><Relationship Id="rId1455" Type="http://schemas.openxmlformats.org/officeDocument/2006/relationships/slide" Target="slides/slide1454.xml"/><Relationship Id="rId1662" Type="http://schemas.openxmlformats.org/officeDocument/2006/relationships/slide" Target="slides/slide1661.xml"/><Relationship Id="rId2201" Type="http://schemas.openxmlformats.org/officeDocument/2006/relationships/slide" Target="slides/slide2200.xml"/><Relationship Id="rId2506" Type="http://schemas.openxmlformats.org/officeDocument/2006/relationships/slide" Target="slides/slide2505.xml"/><Relationship Id="rId1010" Type="http://schemas.openxmlformats.org/officeDocument/2006/relationships/slide" Target="slides/slide1009.xml"/><Relationship Id="rId1108" Type="http://schemas.openxmlformats.org/officeDocument/2006/relationships/slide" Target="slides/slide1107.xml"/><Relationship Id="rId1315" Type="http://schemas.openxmlformats.org/officeDocument/2006/relationships/slide" Target="slides/slide1314.xml"/><Relationship Id="rId1967" Type="http://schemas.openxmlformats.org/officeDocument/2006/relationships/slide" Target="slides/slide1966.xml"/><Relationship Id="rId2713" Type="http://schemas.openxmlformats.org/officeDocument/2006/relationships/slide" Target="slides/slide2712.xml"/><Relationship Id="rId2920" Type="http://schemas.openxmlformats.org/officeDocument/2006/relationships/slide" Target="slides/slide2919.xml"/><Relationship Id="rId4166" Type="http://schemas.openxmlformats.org/officeDocument/2006/relationships/slide" Target="slides/slide4165.xml"/><Relationship Id="rId4373" Type="http://schemas.openxmlformats.org/officeDocument/2006/relationships/slide" Target="slides/slide4372.xml"/><Relationship Id="rId4580" Type="http://schemas.openxmlformats.org/officeDocument/2006/relationships/slide" Target="slides/slide4579.xml"/><Relationship Id="rId4678" Type="http://schemas.openxmlformats.org/officeDocument/2006/relationships/slide" Target="slides/slide4677.xml"/><Relationship Id="rId5217" Type="http://schemas.openxmlformats.org/officeDocument/2006/relationships/slide" Target="slides/slide5216.xml"/><Relationship Id="rId1522" Type="http://schemas.openxmlformats.org/officeDocument/2006/relationships/slide" Target="slides/slide1521.xml"/><Relationship Id="rId4885" Type="http://schemas.openxmlformats.org/officeDocument/2006/relationships/slide" Target="slides/slide4884.xml"/><Relationship Id="rId21" Type="http://schemas.openxmlformats.org/officeDocument/2006/relationships/slide" Target="slides/slide20.xml"/><Relationship Id="rId2089" Type="http://schemas.openxmlformats.org/officeDocument/2006/relationships/slide" Target="slides/slide2088.xml"/><Relationship Id="rId3487" Type="http://schemas.openxmlformats.org/officeDocument/2006/relationships/slide" Target="slides/slide3486.xml"/><Relationship Id="rId3694" Type="http://schemas.openxmlformats.org/officeDocument/2006/relationships/slide" Target="slides/slide3693.xml"/><Relationship Id="rId4538" Type="http://schemas.openxmlformats.org/officeDocument/2006/relationships/slide" Target="slides/slide4537.xml"/><Relationship Id="rId4745" Type="http://schemas.openxmlformats.org/officeDocument/2006/relationships/slide" Target="slides/slide4744.xml"/><Relationship Id="rId4952" Type="http://schemas.openxmlformats.org/officeDocument/2006/relationships/slide" Target="slides/slide4951.xml"/><Relationship Id="rId2296" Type="http://schemas.openxmlformats.org/officeDocument/2006/relationships/slide" Target="slides/slide2295.xml"/><Relationship Id="rId3347" Type="http://schemas.openxmlformats.org/officeDocument/2006/relationships/slide" Target="slides/slide3346.xml"/><Relationship Id="rId3554" Type="http://schemas.openxmlformats.org/officeDocument/2006/relationships/slide" Target="slides/slide3553.xml"/><Relationship Id="rId3761" Type="http://schemas.openxmlformats.org/officeDocument/2006/relationships/slide" Target="slides/slide3760.xml"/><Relationship Id="rId4605" Type="http://schemas.openxmlformats.org/officeDocument/2006/relationships/slide" Target="slides/slide4604.xml"/><Relationship Id="rId4812" Type="http://schemas.openxmlformats.org/officeDocument/2006/relationships/slide" Target="slides/slide4811.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2156" Type="http://schemas.openxmlformats.org/officeDocument/2006/relationships/slide" Target="slides/slide2155.xml"/><Relationship Id="rId2363" Type="http://schemas.openxmlformats.org/officeDocument/2006/relationships/slide" Target="slides/slide2362.xml"/><Relationship Id="rId2570" Type="http://schemas.openxmlformats.org/officeDocument/2006/relationships/slide" Target="slides/slide2569.xml"/><Relationship Id="rId3207" Type="http://schemas.openxmlformats.org/officeDocument/2006/relationships/slide" Target="slides/slide3206.xml"/><Relationship Id="rId3414" Type="http://schemas.openxmlformats.org/officeDocument/2006/relationships/slide" Target="slides/slide3413.xml"/><Relationship Id="rId3621" Type="http://schemas.openxmlformats.org/officeDocument/2006/relationships/slide" Target="slides/slide3620.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172" Type="http://schemas.openxmlformats.org/officeDocument/2006/relationships/slide" Target="slides/slide1171.xml"/><Relationship Id="rId2016" Type="http://schemas.openxmlformats.org/officeDocument/2006/relationships/slide" Target="slides/slide2015.xml"/><Relationship Id="rId2223" Type="http://schemas.openxmlformats.org/officeDocument/2006/relationships/slide" Target="slides/slide2222.xml"/><Relationship Id="rId2430" Type="http://schemas.openxmlformats.org/officeDocument/2006/relationships/slide" Target="slides/slide2429.xml"/><Relationship Id="rId402" Type="http://schemas.openxmlformats.org/officeDocument/2006/relationships/slide" Target="slides/slide401.xml"/><Relationship Id="rId1032" Type="http://schemas.openxmlformats.org/officeDocument/2006/relationships/slide" Target="slides/slide1031.xml"/><Relationship Id="rId4188" Type="http://schemas.openxmlformats.org/officeDocument/2006/relationships/slide" Target="slides/slide4187.xml"/><Relationship Id="rId4395" Type="http://schemas.openxmlformats.org/officeDocument/2006/relationships/slide" Target="slides/slide4394.xml"/><Relationship Id="rId5239" Type="http://schemas.openxmlformats.org/officeDocument/2006/relationships/slide" Target="slides/slide5238.xml"/><Relationship Id="rId1989" Type="http://schemas.openxmlformats.org/officeDocument/2006/relationships/slide" Target="slides/slide1988.xml"/><Relationship Id="rId4048" Type="http://schemas.openxmlformats.org/officeDocument/2006/relationships/slide" Target="slides/slide4047.xml"/><Relationship Id="rId4255" Type="http://schemas.openxmlformats.org/officeDocument/2006/relationships/slide" Target="slides/slide4254.xml"/><Relationship Id="rId5306" Type="http://schemas.openxmlformats.org/officeDocument/2006/relationships/slide" Target="slides/slide5305.xml"/><Relationship Id="rId1849" Type="http://schemas.openxmlformats.org/officeDocument/2006/relationships/slide" Target="slides/slide1848.xml"/><Relationship Id="rId3064" Type="http://schemas.openxmlformats.org/officeDocument/2006/relationships/slide" Target="slides/slide3063.xml"/><Relationship Id="rId4462" Type="http://schemas.openxmlformats.org/officeDocument/2006/relationships/slide" Target="slides/slide4461.xml"/><Relationship Id="rId192" Type="http://schemas.openxmlformats.org/officeDocument/2006/relationships/slide" Target="slides/slide191.xml"/><Relationship Id="rId1709" Type="http://schemas.openxmlformats.org/officeDocument/2006/relationships/slide" Target="slides/slide1708.xml"/><Relationship Id="rId1916" Type="http://schemas.openxmlformats.org/officeDocument/2006/relationships/slide" Target="slides/slide1915.xml"/><Relationship Id="rId3271" Type="http://schemas.openxmlformats.org/officeDocument/2006/relationships/slide" Target="slides/slide3270.xml"/><Relationship Id="rId4115" Type="http://schemas.openxmlformats.org/officeDocument/2006/relationships/slide" Target="slides/slide4114.xml"/><Relationship Id="rId4322" Type="http://schemas.openxmlformats.org/officeDocument/2006/relationships/slide" Target="slides/slide4321.xml"/><Relationship Id="rId2080" Type="http://schemas.openxmlformats.org/officeDocument/2006/relationships/slide" Target="slides/slide2079.xml"/><Relationship Id="rId3131" Type="http://schemas.openxmlformats.org/officeDocument/2006/relationships/slide" Target="slides/slide3130.xml"/><Relationship Id="rId2897" Type="http://schemas.openxmlformats.org/officeDocument/2006/relationships/slide" Target="slides/slide2896.xml"/><Relationship Id="rId3948" Type="http://schemas.openxmlformats.org/officeDocument/2006/relationships/slide" Target="slides/slide3947.xml"/><Relationship Id="rId5096" Type="http://schemas.openxmlformats.org/officeDocument/2006/relationships/slide" Target="slides/slide5095.xml"/><Relationship Id="rId869" Type="http://schemas.openxmlformats.org/officeDocument/2006/relationships/slide" Target="slides/slide868.xml"/><Relationship Id="rId1499" Type="http://schemas.openxmlformats.org/officeDocument/2006/relationships/slide" Target="slides/slide1498.xml"/><Relationship Id="rId5163" Type="http://schemas.openxmlformats.org/officeDocument/2006/relationships/slide" Target="slides/slide5162.xml"/><Relationship Id="rId729" Type="http://schemas.openxmlformats.org/officeDocument/2006/relationships/slide" Target="slides/slide728.xml"/><Relationship Id="rId1359" Type="http://schemas.openxmlformats.org/officeDocument/2006/relationships/slide" Target="slides/slide1358.xml"/><Relationship Id="rId2757" Type="http://schemas.openxmlformats.org/officeDocument/2006/relationships/slide" Target="slides/slide2756.xml"/><Relationship Id="rId2964" Type="http://schemas.openxmlformats.org/officeDocument/2006/relationships/slide" Target="slides/slide2963.xml"/><Relationship Id="rId3808" Type="http://schemas.openxmlformats.org/officeDocument/2006/relationships/slide" Target="slides/slide3807.xml"/><Relationship Id="rId5023" Type="http://schemas.openxmlformats.org/officeDocument/2006/relationships/slide" Target="slides/slide5022.xml"/><Relationship Id="rId5230" Type="http://schemas.openxmlformats.org/officeDocument/2006/relationships/slide" Target="slides/slide5229.xml"/><Relationship Id="rId936" Type="http://schemas.openxmlformats.org/officeDocument/2006/relationships/slide" Target="slides/slide935.xml"/><Relationship Id="rId1219" Type="http://schemas.openxmlformats.org/officeDocument/2006/relationships/slide" Target="slides/slide1218.xml"/><Relationship Id="rId1566" Type="http://schemas.openxmlformats.org/officeDocument/2006/relationships/slide" Target="slides/slide1565.xml"/><Relationship Id="rId1773" Type="http://schemas.openxmlformats.org/officeDocument/2006/relationships/slide" Target="slides/slide1772.xml"/><Relationship Id="rId1980" Type="http://schemas.openxmlformats.org/officeDocument/2006/relationships/slide" Target="slides/slide1979.xml"/><Relationship Id="rId2617" Type="http://schemas.openxmlformats.org/officeDocument/2006/relationships/slide" Target="slides/slide2616.xml"/><Relationship Id="rId2824" Type="http://schemas.openxmlformats.org/officeDocument/2006/relationships/slide" Target="slides/slide2823.xml"/><Relationship Id="rId65" Type="http://schemas.openxmlformats.org/officeDocument/2006/relationships/slide" Target="slides/slide64.xml"/><Relationship Id="rId1426" Type="http://schemas.openxmlformats.org/officeDocument/2006/relationships/slide" Target="slides/slide1425.xml"/><Relationship Id="rId1633" Type="http://schemas.openxmlformats.org/officeDocument/2006/relationships/slide" Target="slides/slide1632.xml"/><Relationship Id="rId1840" Type="http://schemas.openxmlformats.org/officeDocument/2006/relationships/slide" Target="slides/slide1839.xml"/><Relationship Id="rId4789" Type="http://schemas.openxmlformats.org/officeDocument/2006/relationships/slide" Target="slides/slide4788.xml"/><Relationship Id="rId4996" Type="http://schemas.openxmlformats.org/officeDocument/2006/relationships/slide" Target="slides/slide4995.xml"/><Relationship Id="rId1700" Type="http://schemas.openxmlformats.org/officeDocument/2006/relationships/slide" Target="slides/slide1699.xml"/><Relationship Id="rId3598" Type="http://schemas.openxmlformats.org/officeDocument/2006/relationships/slide" Target="slides/slide3597.xml"/><Relationship Id="rId4649" Type="http://schemas.openxmlformats.org/officeDocument/2006/relationships/slide" Target="slides/slide4648.xml"/><Relationship Id="rId4856" Type="http://schemas.openxmlformats.org/officeDocument/2006/relationships/slide" Target="slides/slide4855.xml"/><Relationship Id="rId3458" Type="http://schemas.openxmlformats.org/officeDocument/2006/relationships/slide" Target="slides/slide3457.xml"/><Relationship Id="rId3665" Type="http://schemas.openxmlformats.org/officeDocument/2006/relationships/slide" Target="slides/slide3664.xml"/><Relationship Id="rId3872" Type="http://schemas.openxmlformats.org/officeDocument/2006/relationships/slide" Target="slides/slide3871.xml"/><Relationship Id="rId4509" Type="http://schemas.openxmlformats.org/officeDocument/2006/relationships/slide" Target="slides/slide4508.xml"/><Relationship Id="rId4716" Type="http://schemas.openxmlformats.org/officeDocument/2006/relationships/slide" Target="slides/slide4715.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2267" Type="http://schemas.openxmlformats.org/officeDocument/2006/relationships/slide" Target="slides/slide2266.xml"/><Relationship Id="rId2474" Type="http://schemas.openxmlformats.org/officeDocument/2006/relationships/slide" Target="slides/slide2473.xml"/><Relationship Id="rId2681" Type="http://schemas.openxmlformats.org/officeDocument/2006/relationships/slide" Target="slides/slide2680.xml"/><Relationship Id="rId3318" Type="http://schemas.openxmlformats.org/officeDocument/2006/relationships/slide" Target="slides/slide3317.xml"/><Relationship Id="rId3525" Type="http://schemas.openxmlformats.org/officeDocument/2006/relationships/slide" Target="slides/slide3524.xml"/><Relationship Id="rId4923" Type="http://schemas.openxmlformats.org/officeDocument/2006/relationships/slide" Target="slides/slide4922.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1283" Type="http://schemas.openxmlformats.org/officeDocument/2006/relationships/slide" Target="slides/slide1282.xml"/><Relationship Id="rId1490" Type="http://schemas.openxmlformats.org/officeDocument/2006/relationships/slide" Target="slides/slide1489.xml"/><Relationship Id="rId2127" Type="http://schemas.openxmlformats.org/officeDocument/2006/relationships/slide" Target="slides/slide2126.xml"/><Relationship Id="rId2334" Type="http://schemas.openxmlformats.org/officeDocument/2006/relationships/slide" Target="slides/slide2333.xml"/><Relationship Id="rId3732" Type="http://schemas.openxmlformats.org/officeDocument/2006/relationships/slide" Target="slides/slide3731.xml"/><Relationship Id="rId306" Type="http://schemas.openxmlformats.org/officeDocument/2006/relationships/slide" Target="slides/slide305.xml"/><Relationship Id="rId860" Type="http://schemas.openxmlformats.org/officeDocument/2006/relationships/slide" Target="slides/slide859.xml"/><Relationship Id="rId1143" Type="http://schemas.openxmlformats.org/officeDocument/2006/relationships/slide" Target="slides/slide1142.xml"/><Relationship Id="rId2541" Type="http://schemas.openxmlformats.org/officeDocument/2006/relationships/slide" Target="slides/slide2540.xml"/><Relationship Id="rId4299" Type="http://schemas.openxmlformats.org/officeDocument/2006/relationships/slide" Target="slides/slide4298.xml"/><Relationship Id="rId513" Type="http://schemas.openxmlformats.org/officeDocument/2006/relationships/slide" Target="slides/slide512.xml"/><Relationship Id="rId720" Type="http://schemas.openxmlformats.org/officeDocument/2006/relationships/slide" Target="slides/slide719.xml"/><Relationship Id="rId1350" Type="http://schemas.openxmlformats.org/officeDocument/2006/relationships/slide" Target="slides/slide1349.xml"/><Relationship Id="rId2401" Type="http://schemas.openxmlformats.org/officeDocument/2006/relationships/slide" Target="slides/slide2400.xml"/><Relationship Id="rId4159" Type="http://schemas.openxmlformats.org/officeDocument/2006/relationships/slide" Target="slides/slide4158.xml"/><Relationship Id="rId1003" Type="http://schemas.openxmlformats.org/officeDocument/2006/relationships/slide" Target="slides/slide1002.xml"/><Relationship Id="rId1210" Type="http://schemas.openxmlformats.org/officeDocument/2006/relationships/slide" Target="slides/slide1209.xml"/><Relationship Id="rId4366" Type="http://schemas.openxmlformats.org/officeDocument/2006/relationships/slide" Target="slides/slide4365.xml"/><Relationship Id="rId4573" Type="http://schemas.openxmlformats.org/officeDocument/2006/relationships/slide" Target="slides/slide4572.xml"/><Relationship Id="rId4780" Type="http://schemas.openxmlformats.org/officeDocument/2006/relationships/slide" Target="slides/slide4779.xml"/><Relationship Id="rId3175" Type="http://schemas.openxmlformats.org/officeDocument/2006/relationships/slide" Target="slides/slide3174.xml"/><Relationship Id="rId3382" Type="http://schemas.openxmlformats.org/officeDocument/2006/relationships/slide" Target="slides/slide3381.xml"/><Relationship Id="rId4019" Type="http://schemas.openxmlformats.org/officeDocument/2006/relationships/slide" Target="slides/slide4018.xml"/><Relationship Id="rId4226" Type="http://schemas.openxmlformats.org/officeDocument/2006/relationships/slide" Target="slides/slide4225.xml"/><Relationship Id="rId4433" Type="http://schemas.openxmlformats.org/officeDocument/2006/relationships/slide" Target="slides/slide4432.xml"/><Relationship Id="rId4640" Type="http://schemas.openxmlformats.org/officeDocument/2006/relationships/slide" Target="slides/slide4639.xml"/><Relationship Id="rId2191" Type="http://schemas.openxmlformats.org/officeDocument/2006/relationships/slide" Target="slides/slide2190.xml"/><Relationship Id="rId3035" Type="http://schemas.openxmlformats.org/officeDocument/2006/relationships/slide" Target="slides/slide3034.xml"/><Relationship Id="rId3242" Type="http://schemas.openxmlformats.org/officeDocument/2006/relationships/slide" Target="slides/slide3241.xml"/><Relationship Id="rId4500" Type="http://schemas.openxmlformats.org/officeDocument/2006/relationships/slide" Target="slides/slide4499.xml"/><Relationship Id="rId163" Type="http://schemas.openxmlformats.org/officeDocument/2006/relationships/slide" Target="slides/slide162.xml"/><Relationship Id="rId370" Type="http://schemas.openxmlformats.org/officeDocument/2006/relationships/slide" Target="slides/slide369.xml"/><Relationship Id="rId2051" Type="http://schemas.openxmlformats.org/officeDocument/2006/relationships/slide" Target="slides/slide2050.xml"/><Relationship Id="rId3102" Type="http://schemas.openxmlformats.org/officeDocument/2006/relationships/slide" Target="slides/slide3101.xml"/><Relationship Id="rId230" Type="http://schemas.openxmlformats.org/officeDocument/2006/relationships/slide" Target="slides/slide229.xml"/><Relationship Id="rId5067" Type="http://schemas.openxmlformats.org/officeDocument/2006/relationships/slide" Target="slides/slide5066.xml"/><Relationship Id="rId5274" Type="http://schemas.openxmlformats.org/officeDocument/2006/relationships/slide" Target="slides/slide5273.xml"/><Relationship Id="rId2868" Type="http://schemas.openxmlformats.org/officeDocument/2006/relationships/slide" Target="slides/slide2867.xml"/><Relationship Id="rId3919" Type="http://schemas.openxmlformats.org/officeDocument/2006/relationships/slide" Target="slides/slide3918.xml"/><Relationship Id="rId4083" Type="http://schemas.openxmlformats.org/officeDocument/2006/relationships/slide" Target="slides/slide4082.xml"/><Relationship Id="rId1677" Type="http://schemas.openxmlformats.org/officeDocument/2006/relationships/slide" Target="slides/slide1676.xml"/><Relationship Id="rId1884" Type="http://schemas.openxmlformats.org/officeDocument/2006/relationships/slide" Target="slides/slide1883.xml"/><Relationship Id="rId2728" Type="http://schemas.openxmlformats.org/officeDocument/2006/relationships/slide" Target="slides/slide2727.xml"/><Relationship Id="rId2935" Type="http://schemas.openxmlformats.org/officeDocument/2006/relationships/slide" Target="slides/slide2934.xml"/><Relationship Id="rId4290" Type="http://schemas.openxmlformats.org/officeDocument/2006/relationships/slide" Target="slides/slide4289.xml"/><Relationship Id="rId5134" Type="http://schemas.openxmlformats.org/officeDocument/2006/relationships/slide" Target="slides/slide5133.xml"/><Relationship Id="rId5341" Type="http://schemas.openxmlformats.org/officeDocument/2006/relationships/slide" Target="slides/slide5340.xml"/><Relationship Id="rId907" Type="http://schemas.openxmlformats.org/officeDocument/2006/relationships/slide" Target="slides/slide906.xml"/><Relationship Id="rId1537" Type="http://schemas.openxmlformats.org/officeDocument/2006/relationships/slide" Target="slides/slide1536.xml"/><Relationship Id="rId1744" Type="http://schemas.openxmlformats.org/officeDocument/2006/relationships/slide" Target="slides/slide1743.xml"/><Relationship Id="rId1951" Type="http://schemas.openxmlformats.org/officeDocument/2006/relationships/slide" Target="slides/slide1950.xml"/><Relationship Id="rId4150" Type="http://schemas.openxmlformats.org/officeDocument/2006/relationships/slide" Target="slides/slide4149.xml"/><Relationship Id="rId5201" Type="http://schemas.openxmlformats.org/officeDocument/2006/relationships/slide" Target="slides/slide5200.xml"/><Relationship Id="rId36" Type="http://schemas.openxmlformats.org/officeDocument/2006/relationships/slide" Target="slides/slide35.xml"/><Relationship Id="rId1604" Type="http://schemas.openxmlformats.org/officeDocument/2006/relationships/slide" Target="slides/slide1603.xml"/><Relationship Id="rId4010" Type="http://schemas.openxmlformats.org/officeDocument/2006/relationships/slide" Target="slides/slide4009.xml"/><Relationship Id="rId4967" Type="http://schemas.openxmlformats.org/officeDocument/2006/relationships/slide" Target="slides/slide4966.xml"/><Relationship Id="rId1811" Type="http://schemas.openxmlformats.org/officeDocument/2006/relationships/slide" Target="slides/slide1810.xml"/><Relationship Id="rId3569" Type="http://schemas.openxmlformats.org/officeDocument/2006/relationships/slide" Target="slides/slide3568.xml"/><Relationship Id="rId697" Type="http://schemas.openxmlformats.org/officeDocument/2006/relationships/slide" Target="slides/slide696.xml"/><Relationship Id="rId2378" Type="http://schemas.openxmlformats.org/officeDocument/2006/relationships/slide" Target="slides/slide2377.xml"/><Relationship Id="rId3429" Type="http://schemas.openxmlformats.org/officeDocument/2006/relationships/slide" Target="slides/slide3428.xml"/><Relationship Id="rId3776" Type="http://schemas.openxmlformats.org/officeDocument/2006/relationships/slide" Target="slides/slide3775.xml"/><Relationship Id="rId3983" Type="http://schemas.openxmlformats.org/officeDocument/2006/relationships/slide" Target="slides/slide3982.xml"/><Relationship Id="rId4827" Type="http://schemas.openxmlformats.org/officeDocument/2006/relationships/slide" Target="slides/slide4826.xml"/><Relationship Id="rId1187" Type="http://schemas.openxmlformats.org/officeDocument/2006/relationships/slide" Target="slides/slide1186.xml"/><Relationship Id="rId2585" Type="http://schemas.openxmlformats.org/officeDocument/2006/relationships/slide" Target="slides/slide2584.xml"/><Relationship Id="rId2792" Type="http://schemas.openxmlformats.org/officeDocument/2006/relationships/slide" Target="slides/slide2791.xml"/><Relationship Id="rId3636" Type="http://schemas.openxmlformats.org/officeDocument/2006/relationships/slide" Target="slides/slide3635.xml"/><Relationship Id="rId3843" Type="http://schemas.openxmlformats.org/officeDocument/2006/relationships/slide" Target="slides/slide3842.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1394" Type="http://schemas.openxmlformats.org/officeDocument/2006/relationships/slide" Target="slides/slide1393.xml"/><Relationship Id="rId2238" Type="http://schemas.openxmlformats.org/officeDocument/2006/relationships/slide" Target="slides/slide2237.xml"/><Relationship Id="rId2445" Type="http://schemas.openxmlformats.org/officeDocument/2006/relationships/slide" Target="slides/slide2444.xml"/><Relationship Id="rId2652" Type="http://schemas.openxmlformats.org/officeDocument/2006/relationships/slide" Target="slides/slide2651.xml"/><Relationship Id="rId3703" Type="http://schemas.openxmlformats.org/officeDocument/2006/relationships/slide" Target="slides/slide3702.xml"/><Relationship Id="rId3910" Type="http://schemas.openxmlformats.org/officeDocument/2006/relationships/slide" Target="slides/slide3909.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1254" Type="http://schemas.openxmlformats.org/officeDocument/2006/relationships/slide" Target="slides/slide1253.xml"/><Relationship Id="rId1461" Type="http://schemas.openxmlformats.org/officeDocument/2006/relationships/slide" Target="slides/slide1460.xml"/><Relationship Id="rId2305" Type="http://schemas.openxmlformats.org/officeDocument/2006/relationships/slide" Target="slides/slide2304.xml"/><Relationship Id="rId2512" Type="http://schemas.openxmlformats.org/officeDocument/2006/relationships/slide" Target="slides/slide2511.xml"/><Relationship Id="rId1114" Type="http://schemas.openxmlformats.org/officeDocument/2006/relationships/slide" Target="slides/slide1113.xml"/><Relationship Id="rId1321" Type="http://schemas.openxmlformats.org/officeDocument/2006/relationships/slide" Target="slides/slide1320.xml"/><Relationship Id="rId4477" Type="http://schemas.openxmlformats.org/officeDocument/2006/relationships/slide" Target="slides/slide4476.xml"/><Relationship Id="rId4684" Type="http://schemas.openxmlformats.org/officeDocument/2006/relationships/slide" Target="slides/slide4683.xml"/><Relationship Id="rId4891" Type="http://schemas.openxmlformats.org/officeDocument/2006/relationships/slide" Target="slides/slide4890.xml"/><Relationship Id="rId3079" Type="http://schemas.openxmlformats.org/officeDocument/2006/relationships/slide" Target="slides/slide3078.xml"/><Relationship Id="rId3286" Type="http://schemas.openxmlformats.org/officeDocument/2006/relationships/slide" Target="slides/slide3285.xml"/><Relationship Id="rId3493" Type="http://schemas.openxmlformats.org/officeDocument/2006/relationships/slide" Target="slides/slide3492.xml"/><Relationship Id="rId4337" Type="http://schemas.openxmlformats.org/officeDocument/2006/relationships/slide" Target="slides/slide4336.xml"/><Relationship Id="rId4544" Type="http://schemas.openxmlformats.org/officeDocument/2006/relationships/slide" Target="slides/slide4543.xml"/><Relationship Id="rId2095" Type="http://schemas.openxmlformats.org/officeDocument/2006/relationships/slide" Target="slides/slide2094.xml"/><Relationship Id="rId3146" Type="http://schemas.openxmlformats.org/officeDocument/2006/relationships/slide" Target="slides/slide3145.xml"/><Relationship Id="rId3353" Type="http://schemas.openxmlformats.org/officeDocument/2006/relationships/slide" Target="slides/slide3352.xml"/><Relationship Id="rId4751" Type="http://schemas.openxmlformats.org/officeDocument/2006/relationships/slide" Target="slides/slide4750.xml"/><Relationship Id="rId274" Type="http://schemas.openxmlformats.org/officeDocument/2006/relationships/slide" Target="slides/slide273.xml"/><Relationship Id="rId481" Type="http://schemas.openxmlformats.org/officeDocument/2006/relationships/slide" Target="slides/slide480.xml"/><Relationship Id="rId2162" Type="http://schemas.openxmlformats.org/officeDocument/2006/relationships/slide" Target="slides/slide2161.xml"/><Relationship Id="rId3006" Type="http://schemas.openxmlformats.org/officeDocument/2006/relationships/slide" Target="slides/slide3005.xml"/><Relationship Id="rId3560" Type="http://schemas.openxmlformats.org/officeDocument/2006/relationships/slide" Target="slides/slide3559.xml"/><Relationship Id="rId4404" Type="http://schemas.openxmlformats.org/officeDocument/2006/relationships/slide" Target="slides/slide4403.xml"/><Relationship Id="rId4611" Type="http://schemas.openxmlformats.org/officeDocument/2006/relationships/slide" Target="slides/slide4610.xml"/><Relationship Id="rId134" Type="http://schemas.openxmlformats.org/officeDocument/2006/relationships/slide" Target="slides/slide133.xml"/><Relationship Id="rId3213" Type="http://schemas.openxmlformats.org/officeDocument/2006/relationships/slide" Target="slides/slide3212.xml"/><Relationship Id="rId3420" Type="http://schemas.openxmlformats.org/officeDocument/2006/relationships/slide" Target="slides/slide3419.xml"/><Relationship Id="rId341" Type="http://schemas.openxmlformats.org/officeDocument/2006/relationships/slide" Target="slides/slide340.xml"/><Relationship Id="rId2022" Type="http://schemas.openxmlformats.org/officeDocument/2006/relationships/slide" Target="slides/slide2021.xml"/><Relationship Id="rId2979" Type="http://schemas.openxmlformats.org/officeDocument/2006/relationships/slide" Target="slides/slide2978.xml"/><Relationship Id="rId5178" Type="http://schemas.openxmlformats.org/officeDocument/2006/relationships/slide" Target="slides/slide5177.xml"/><Relationship Id="rId201" Type="http://schemas.openxmlformats.org/officeDocument/2006/relationships/slide" Target="slides/slide200.xml"/><Relationship Id="rId1788" Type="http://schemas.openxmlformats.org/officeDocument/2006/relationships/slide" Target="slides/slide1787.xml"/><Relationship Id="rId1995" Type="http://schemas.openxmlformats.org/officeDocument/2006/relationships/slide" Target="slides/slide1994.xml"/><Relationship Id="rId2839" Type="http://schemas.openxmlformats.org/officeDocument/2006/relationships/slide" Target="slides/slide2838.xml"/><Relationship Id="rId4194" Type="http://schemas.openxmlformats.org/officeDocument/2006/relationships/slide" Target="slides/slide4193.xml"/><Relationship Id="rId5038" Type="http://schemas.openxmlformats.org/officeDocument/2006/relationships/slide" Target="slides/slide5037.xml"/><Relationship Id="rId5245" Type="http://schemas.openxmlformats.org/officeDocument/2006/relationships/slide" Target="slides/slide5244.xml"/><Relationship Id="rId1648" Type="http://schemas.openxmlformats.org/officeDocument/2006/relationships/slide" Target="slides/slide1647.xml"/><Relationship Id="rId4054" Type="http://schemas.openxmlformats.org/officeDocument/2006/relationships/slide" Target="slides/slide4053.xml"/><Relationship Id="rId4261" Type="http://schemas.openxmlformats.org/officeDocument/2006/relationships/slide" Target="slides/slide4260.xml"/><Relationship Id="rId5105" Type="http://schemas.openxmlformats.org/officeDocument/2006/relationships/slide" Target="slides/slide5104.xml"/><Relationship Id="rId5312" Type="http://schemas.openxmlformats.org/officeDocument/2006/relationships/slide" Target="slides/slide5311.xml"/><Relationship Id="rId1508" Type="http://schemas.openxmlformats.org/officeDocument/2006/relationships/slide" Target="slides/slide1507.xml"/><Relationship Id="rId1855" Type="http://schemas.openxmlformats.org/officeDocument/2006/relationships/slide" Target="slides/slide1854.xml"/><Relationship Id="rId2906" Type="http://schemas.openxmlformats.org/officeDocument/2006/relationships/slide" Target="slides/slide2905.xml"/><Relationship Id="rId3070" Type="http://schemas.openxmlformats.org/officeDocument/2006/relationships/slide" Target="slides/slide3069.xml"/><Relationship Id="rId4121" Type="http://schemas.openxmlformats.org/officeDocument/2006/relationships/slide" Target="slides/slide4120.xml"/><Relationship Id="rId1715" Type="http://schemas.openxmlformats.org/officeDocument/2006/relationships/slide" Target="slides/slide1714.xml"/><Relationship Id="rId1922" Type="http://schemas.openxmlformats.org/officeDocument/2006/relationships/slide" Target="slides/slide1921.xml"/><Relationship Id="rId3887" Type="http://schemas.openxmlformats.org/officeDocument/2006/relationships/slide" Target="slides/slide3886.xml"/><Relationship Id="rId4938" Type="http://schemas.openxmlformats.org/officeDocument/2006/relationships/slide" Target="slides/slide4937.xml"/><Relationship Id="rId2489" Type="http://schemas.openxmlformats.org/officeDocument/2006/relationships/slide" Target="slides/slide2488.xml"/><Relationship Id="rId2696" Type="http://schemas.openxmlformats.org/officeDocument/2006/relationships/slide" Target="slides/slide2695.xml"/><Relationship Id="rId3747" Type="http://schemas.openxmlformats.org/officeDocument/2006/relationships/slide" Target="slides/slide3746.xml"/><Relationship Id="rId3954" Type="http://schemas.openxmlformats.org/officeDocument/2006/relationships/slide" Target="slides/slide3953.xml"/><Relationship Id="rId668" Type="http://schemas.openxmlformats.org/officeDocument/2006/relationships/slide" Target="slides/slide667.xml"/><Relationship Id="rId875" Type="http://schemas.openxmlformats.org/officeDocument/2006/relationships/slide" Target="slides/slide874.xml"/><Relationship Id="rId1298" Type="http://schemas.openxmlformats.org/officeDocument/2006/relationships/slide" Target="slides/slide1297.xml"/><Relationship Id="rId2349" Type="http://schemas.openxmlformats.org/officeDocument/2006/relationships/slide" Target="slides/slide2348.xml"/><Relationship Id="rId2556" Type="http://schemas.openxmlformats.org/officeDocument/2006/relationships/slide" Target="slides/slide2555.xml"/><Relationship Id="rId2763" Type="http://schemas.openxmlformats.org/officeDocument/2006/relationships/slide" Target="slides/slide2762.xml"/><Relationship Id="rId2970" Type="http://schemas.openxmlformats.org/officeDocument/2006/relationships/slide" Target="slides/slide2969.xml"/><Relationship Id="rId3607" Type="http://schemas.openxmlformats.org/officeDocument/2006/relationships/slide" Target="slides/slide3606.xml"/><Relationship Id="rId3814" Type="http://schemas.openxmlformats.org/officeDocument/2006/relationships/slide" Target="slides/slide3813.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158" Type="http://schemas.openxmlformats.org/officeDocument/2006/relationships/slide" Target="slides/slide1157.xml"/><Relationship Id="rId1365" Type="http://schemas.openxmlformats.org/officeDocument/2006/relationships/slide" Target="slides/slide1364.xml"/><Relationship Id="rId1572" Type="http://schemas.openxmlformats.org/officeDocument/2006/relationships/slide" Target="slides/slide1571.xml"/><Relationship Id="rId2209" Type="http://schemas.openxmlformats.org/officeDocument/2006/relationships/slide" Target="slides/slide2208.xml"/><Relationship Id="rId2416" Type="http://schemas.openxmlformats.org/officeDocument/2006/relationships/slide" Target="slides/slide2415.xml"/><Relationship Id="rId2623" Type="http://schemas.openxmlformats.org/officeDocument/2006/relationships/slide" Target="slides/slide2622.xml"/><Relationship Id="rId1018" Type="http://schemas.openxmlformats.org/officeDocument/2006/relationships/slide" Target="slides/slide1017.xml"/><Relationship Id="rId1225" Type="http://schemas.openxmlformats.org/officeDocument/2006/relationships/slide" Target="slides/slide1224.xml"/><Relationship Id="rId1432" Type="http://schemas.openxmlformats.org/officeDocument/2006/relationships/slide" Target="slides/slide1431.xml"/><Relationship Id="rId2830" Type="http://schemas.openxmlformats.org/officeDocument/2006/relationships/slide" Target="slides/slide2829.xml"/><Relationship Id="rId4588" Type="http://schemas.openxmlformats.org/officeDocument/2006/relationships/slide" Target="slides/slide4587.xml"/><Relationship Id="rId71" Type="http://schemas.openxmlformats.org/officeDocument/2006/relationships/slide" Target="slides/slide70.xml"/><Relationship Id="rId802" Type="http://schemas.openxmlformats.org/officeDocument/2006/relationships/slide" Target="slides/slide801.xml"/><Relationship Id="rId3397" Type="http://schemas.openxmlformats.org/officeDocument/2006/relationships/slide" Target="slides/slide3396.xml"/><Relationship Id="rId4795" Type="http://schemas.openxmlformats.org/officeDocument/2006/relationships/slide" Target="slides/slide4794.xml"/><Relationship Id="rId4448" Type="http://schemas.openxmlformats.org/officeDocument/2006/relationships/slide" Target="slides/slide4447.xml"/><Relationship Id="rId4655" Type="http://schemas.openxmlformats.org/officeDocument/2006/relationships/slide" Target="slides/slide4654.xml"/><Relationship Id="rId4862" Type="http://schemas.openxmlformats.org/officeDocument/2006/relationships/slide" Target="slides/slide4861.xml"/><Relationship Id="rId178" Type="http://schemas.openxmlformats.org/officeDocument/2006/relationships/slide" Target="slides/slide177.xml"/><Relationship Id="rId3257" Type="http://schemas.openxmlformats.org/officeDocument/2006/relationships/slide" Target="slides/slide3256.xml"/><Relationship Id="rId3464" Type="http://schemas.openxmlformats.org/officeDocument/2006/relationships/slide" Target="slides/slide3463.xml"/><Relationship Id="rId3671" Type="http://schemas.openxmlformats.org/officeDocument/2006/relationships/slide" Target="slides/slide3670.xml"/><Relationship Id="rId4308" Type="http://schemas.openxmlformats.org/officeDocument/2006/relationships/slide" Target="slides/slide4307.xml"/><Relationship Id="rId4515" Type="http://schemas.openxmlformats.org/officeDocument/2006/relationships/slide" Target="slides/slide4514.xml"/><Relationship Id="rId4722" Type="http://schemas.openxmlformats.org/officeDocument/2006/relationships/slide" Target="slides/slide4721.xml"/><Relationship Id="rId385" Type="http://schemas.openxmlformats.org/officeDocument/2006/relationships/slide" Target="slides/slide384.xml"/><Relationship Id="rId592" Type="http://schemas.openxmlformats.org/officeDocument/2006/relationships/slide" Target="slides/slide591.xml"/><Relationship Id="rId2066" Type="http://schemas.openxmlformats.org/officeDocument/2006/relationships/slide" Target="slides/slide2065.xml"/><Relationship Id="rId2273" Type="http://schemas.openxmlformats.org/officeDocument/2006/relationships/slide" Target="slides/slide2272.xml"/><Relationship Id="rId2480" Type="http://schemas.openxmlformats.org/officeDocument/2006/relationships/slide" Target="slides/slide2479.xml"/><Relationship Id="rId3117" Type="http://schemas.openxmlformats.org/officeDocument/2006/relationships/slide" Target="slides/slide3116.xml"/><Relationship Id="rId3324" Type="http://schemas.openxmlformats.org/officeDocument/2006/relationships/slide" Target="slides/slide3323.xml"/><Relationship Id="rId3531" Type="http://schemas.openxmlformats.org/officeDocument/2006/relationships/slide" Target="slides/slide3530.xml"/><Relationship Id="rId245" Type="http://schemas.openxmlformats.org/officeDocument/2006/relationships/slide" Target="slides/slide244.xml"/><Relationship Id="rId452" Type="http://schemas.openxmlformats.org/officeDocument/2006/relationships/slide" Target="slides/slide451.xml"/><Relationship Id="rId1082" Type="http://schemas.openxmlformats.org/officeDocument/2006/relationships/slide" Target="slides/slide1081.xml"/><Relationship Id="rId2133" Type="http://schemas.openxmlformats.org/officeDocument/2006/relationships/slide" Target="slides/slide2132.xml"/><Relationship Id="rId2340" Type="http://schemas.openxmlformats.org/officeDocument/2006/relationships/slide" Target="slides/slide2339.xml"/><Relationship Id="rId5289" Type="http://schemas.openxmlformats.org/officeDocument/2006/relationships/slide" Target="slides/slide5288.xml"/><Relationship Id="rId105" Type="http://schemas.openxmlformats.org/officeDocument/2006/relationships/slide" Target="slides/slide104.xml"/><Relationship Id="rId312" Type="http://schemas.openxmlformats.org/officeDocument/2006/relationships/slide" Target="slides/slide311.xml"/><Relationship Id="rId2200" Type="http://schemas.openxmlformats.org/officeDocument/2006/relationships/slide" Target="slides/slide2199.xml"/><Relationship Id="rId4098" Type="http://schemas.openxmlformats.org/officeDocument/2006/relationships/slide" Target="slides/slide4097.xml"/><Relationship Id="rId5149" Type="http://schemas.openxmlformats.org/officeDocument/2006/relationships/slide" Target="slides/slide5148.xml"/><Relationship Id="rId1899" Type="http://schemas.openxmlformats.org/officeDocument/2006/relationships/slide" Target="slides/slide1898.xml"/><Relationship Id="rId4165" Type="http://schemas.openxmlformats.org/officeDocument/2006/relationships/slide" Target="slides/slide4164.xml"/><Relationship Id="rId4372" Type="http://schemas.openxmlformats.org/officeDocument/2006/relationships/slide" Target="slides/slide4371.xml"/><Relationship Id="rId5009" Type="http://schemas.openxmlformats.org/officeDocument/2006/relationships/slide" Target="slides/slide5008.xml"/><Relationship Id="rId5216" Type="http://schemas.openxmlformats.org/officeDocument/2006/relationships/slide" Target="slides/slide5215.xml"/><Relationship Id="rId1759" Type="http://schemas.openxmlformats.org/officeDocument/2006/relationships/slide" Target="slides/slide1758.xml"/><Relationship Id="rId1966" Type="http://schemas.openxmlformats.org/officeDocument/2006/relationships/slide" Target="slides/slide1965.xml"/><Relationship Id="rId3181" Type="http://schemas.openxmlformats.org/officeDocument/2006/relationships/slide" Target="slides/slide3180.xml"/><Relationship Id="rId4025" Type="http://schemas.openxmlformats.org/officeDocument/2006/relationships/slide" Target="slides/slide4024.xml"/><Relationship Id="rId1619" Type="http://schemas.openxmlformats.org/officeDocument/2006/relationships/slide" Target="slides/slide1618.xml"/><Relationship Id="rId1826" Type="http://schemas.openxmlformats.org/officeDocument/2006/relationships/slide" Target="slides/slide1825.xml"/><Relationship Id="rId4232" Type="http://schemas.openxmlformats.org/officeDocument/2006/relationships/slide" Target="slides/slide4231.xml"/><Relationship Id="rId3041" Type="http://schemas.openxmlformats.org/officeDocument/2006/relationships/slide" Target="slides/slide3040.xml"/><Relationship Id="rId3998" Type="http://schemas.openxmlformats.org/officeDocument/2006/relationships/slide" Target="slides/slide3997.xml"/><Relationship Id="rId3858" Type="http://schemas.openxmlformats.org/officeDocument/2006/relationships/slide" Target="slides/slide3857.xml"/><Relationship Id="rId4909" Type="http://schemas.openxmlformats.org/officeDocument/2006/relationships/slide" Target="slides/slide4908.xml"/><Relationship Id="rId779" Type="http://schemas.openxmlformats.org/officeDocument/2006/relationships/slide" Target="slides/slide778.xml"/><Relationship Id="rId986" Type="http://schemas.openxmlformats.org/officeDocument/2006/relationships/slide" Target="slides/slide985.xml"/><Relationship Id="rId2667" Type="http://schemas.openxmlformats.org/officeDocument/2006/relationships/slide" Target="slides/slide2666.xml"/><Relationship Id="rId3718" Type="http://schemas.openxmlformats.org/officeDocument/2006/relationships/slide" Target="slides/slide3717.xml"/><Relationship Id="rId5073" Type="http://schemas.openxmlformats.org/officeDocument/2006/relationships/slide" Target="slides/slide5072.xml"/><Relationship Id="rId5280" Type="http://schemas.openxmlformats.org/officeDocument/2006/relationships/slide" Target="slides/slide5279.xml"/><Relationship Id="rId639" Type="http://schemas.openxmlformats.org/officeDocument/2006/relationships/slide" Target="slides/slide638.xml"/><Relationship Id="rId1269" Type="http://schemas.openxmlformats.org/officeDocument/2006/relationships/slide" Target="slides/slide1268.xml"/><Relationship Id="rId1476" Type="http://schemas.openxmlformats.org/officeDocument/2006/relationships/slide" Target="slides/slide1475.xml"/><Relationship Id="rId2874" Type="http://schemas.openxmlformats.org/officeDocument/2006/relationships/slide" Target="slides/slide2873.xml"/><Relationship Id="rId3925" Type="http://schemas.openxmlformats.org/officeDocument/2006/relationships/slide" Target="slides/slide3924.xml"/><Relationship Id="rId5140" Type="http://schemas.openxmlformats.org/officeDocument/2006/relationships/slide" Target="slides/slide5139.xml"/><Relationship Id="rId846" Type="http://schemas.openxmlformats.org/officeDocument/2006/relationships/slide" Target="slides/slide845.xml"/><Relationship Id="rId1129" Type="http://schemas.openxmlformats.org/officeDocument/2006/relationships/slide" Target="slides/slide1128.xml"/><Relationship Id="rId1683" Type="http://schemas.openxmlformats.org/officeDocument/2006/relationships/slide" Target="slides/slide1682.xml"/><Relationship Id="rId1890" Type="http://schemas.openxmlformats.org/officeDocument/2006/relationships/slide" Target="slides/slide1889.xml"/><Relationship Id="rId2527" Type="http://schemas.openxmlformats.org/officeDocument/2006/relationships/slide" Target="slides/slide2526.xml"/><Relationship Id="rId2734" Type="http://schemas.openxmlformats.org/officeDocument/2006/relationships/slide" Target="slides/slide2733.xml"/><Relationship Id="rId2941" Type="http://schemas.openxmlformats.org/officeDocument/2006/relationships/slide" Target="slides/slide2940.xml"/><Relationship Id="rId5000" Type="http://schemas.openxmlformats.org/officeDocument/2006/relationships/slide" Target="slides/slide4999.xml"/><Relationship Id="rId706" Type="http://schemas.openxmlformats.org/officeDocument/2006/relationships/slide" Target="slides/slide705.xml"/><Relationship Id="rId913" Type="http://schemas.openxmlformats.org/officeDocument/2006/relationships/slide" Target="slides/slide912.xml"/><Relationship Id="rId1336" Type="http://schemas.openxmlformats.org/officeDocument/2006/relationships/slide" Target="slides/slide1335.xml"/><Relationship Id="rId1543" Type="http://schemas.openxmlformats.org/officeDocument/2006/relationships/slide" Target="slides/slide1542.xml"/><Relationship Id="rId1750" Type="http://schemas.openxmlformats.org/officeDocument/2006/relationships/slide" Target="slides/slide1749.xml"/><Relationship Id="rId2801" Type="http://schemas.openxmlformats.org/officeDocument/2006/relationships/slide" Target="slides/slide2800.xml"/><Relationship Id="rId4699" Type="http://schemas.openxmlformats.org/officeDocument/2006/relationships/slide" Target="slides/slide4698.xml"/><Relationship Id="rId42" Type="http://schemas.openxmlformats.org/officeDocument/2006/relationships/slide" Target="slides/slide41.xml"/><Relationship Id="rId1403" Type="http://schemas.openxmlformats.org/officeDocument/2006/relationships/slide" Target="slides/slide1402.xml"/><Relationship Id="rId1610" Type="http://schemas.openxmlformats.org/officeDocument/2006/relationships/slide" Target="slides/slide1609.xml"/><Relationship Id="rId4559" Type="http://schemas.openxmlformats.org/officeDocument/2006/relationships/slide" Target="slides/slide4558.xml"/><Relationship Id="rId4766" Type="http://schemas.openxmlformats.org/officeDocument/2006/relationships/slide" Target="slides/slide4765.xml"/><Relationship Id="rId4973" Type="http://schemas.openxmlformats.org/officeDocument/2006/relationships/slide" Target="slides/slide4972.xml"/><Relationship Id="rId3368" Type="http://schemas.openxmlformats.org/officeDocument/2006/relationships/slide" Target="slides/slide3367.xml"/><Relationship Id="rId3575" Type="http://schemas.openxmlformats.org/officeDocument/2006/relationships/slide" Target="slides/slide3574.xml"/><Relationship Id="rId3782" Type="http://schemas.openxmlformats.org/officeDocument/2006/relationships/slide" Target="slides/slide3781.xml"/><Relationship Id="rId4419" Type="http://schemas.openxmlformats.org/officeDocument/2006/relationships/slide" Target="slides/slide4418.xml"/><Relationship Id="rId4626" Type="http://schemas.openxmlformats.org/officeDocument/2006/relationships/slide" Target="slides/slide4625.xml"/><Relationship Id="rId4833" Type="http://schemas.openxmlformats.org/officeDocument/2006/relationships/slide" Target="slides/slide4832.xml"/><Relationship Id="rId289" Type="http://schemas.openxmlformats.org/officeDocument/2006/relationships/slide" Target="slides/slide288.xml"/><Relationship Id="rId496" Type="http://schemas.openxmlformats.org/officeDocument/2006/relationships/slide" Target="slides/slide495.xml"/><Relationship Id="rId2177" Type="http://schemas.openxmlformats.org/officeDocument/2006/relationships/slide" Target="slides/slide2176.xml"/><Relationship Id="rId2384" Type="http://schemas.openxmlformats.org/officeDocument/2006/relationships/slide" Target="slides/slide2383.xml"/><Relationship Id="rId2591" Type="http://schemas.openxmlformats.org/officeDocument/2006/relationships/slide" Target="slides/slide2590.xml"/><Relationship Id="rId3228" Type="http://schemas.openxmlformats.org/officeDocument/2006/relationships/slide" Target="slides/slide3227.xml"/><Relationship Id="rId3435" Type="http://schemas.openxmlformats.org/officeDocument/2006/relationships/slide" Target="slides/slide3434.xml"/><Relationship Id="rId3642" Type="http://schemas.openxmlformats.org/officeDocument/2006/relationships/slide" Target="slides/slide3641.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1193" Type="http://schemas.openxmlformats.org/officeDocument/2006/relationships/slide" Target="slides/slide1192.xml"/><Relationship Id="rId2037" Type="http://schemas.openxmlformats.org/officeDocument/2006/relationships/slide" Target="slides/slide2036.xml"/><Relationship Id="rId2244" Type="http://schemas.openxmlformats.org/officeDocument/2006/relationships/slide" Target="slides/slide2243.xml"/><Relationship Id="rId2451" Type="http://schemas.openxmlformats.org/officeDocument/2006/relationships/slide" Target="slides/slide2450.xml"/><Relationship Id="rId4900" Type="http://schemas.openxmlformats.org/officeDocument/2006/relationships/slide" Target="slides/slide4899.xml"/><Relationship Id="rId216" Type="http://schemas.openxmlformats.org/officeDocument/2006/relationships/slide" Target="slides/slide215.xml"/><Relationship Id="rId423" Type="http://schemas.openxmlformats.org/officeDocument/2006/relationships/slide" Target="slides/slide422.xml"/><Relationship Id="rId1053" Type="http://schemas.openxmlformats.org/officeDocument/2006/relationships/slide" Target="slides/slide1052.xml"/><Relationship Id="rId1260" Type="http://schemas.openxmlformats.org/officeDocument/2006/relationships/slide" Target="slides/slide1259.xml"/><Relationship Id="rId2104" Type="http://schemas.openxmlformats.org/officeDocument/2006/relationships/slide" Target="slides/slide2103.xml"/><Relationship Id="rId3502" Type="http://schemas.openxmlformats.org/officeDocument/2006/relationships/slide" Target="slides/slide3501.xml"/><Relationship Id="rId630" Type="http://schemas.openxmlformats.org/officeDocument/2006/relationships/slide" Target="slides/slide629.xml"/><Relationship Id="rId2311" Type="http://schemas.openxmlformats.org/officeDocument/2006/relationships/slide" Target="slides/slide2310.xml"/><Relationship Id="rId4069" Type="http://schemas.openxmlformats.org/officeDocument/2006/relationships/slide" Target="slides/slide4068.xml"/><Relationship Id="rId1120" Type="http://schemas.openxmlformats.org/officeDocument/2006/relationships/slide" Target="slides/slide1119.xml"/><Relationship Id="rId4276" Type="http://schemas.openxmlformats.org/officeDocument/2006/relationships/slide" Target="slides/slide4275.xml"/><Relationship Id="rId4483" Type="http://schemas.openxmlformats.org/officeDocument/2006/relationships/slide" Target="slides/slide4482.xml"/><Relationship Id="rId4690" Type="http://schemas.openxmlformats.org/officeDocument/2006/relationships/slide" Target="slides/slide4689.xml"/><Relationship Id="rId5327" Type="http://schemas.openxmlformats.org/officeDocument/2006/relationships/slide" Target="slides/slide5326.xml"/><Relationship Id="rId1937" Type="http://schemas.openxmlformats.org/officeDocument/2006/relationships/slide" Target="slides/slide1936.xml"/><Relationship Id="rId3085" Type="http://schemas.openxmlformats.org/officeDocument/2006/relationships/slide" Target="slides/slide3084.xml"/><Relationship Id="rId3292" Type="http://schemas.openxmlformats.org/officeDocument/2006/relationships/slide" Target="slides/slide3291.xml"/><Relationship Id="rId4136" Type="http://schemas.openxmlformats.org/officeDocument/2006/relationships/slide" Target="slides/slide4135.xml"/><Relationship Id="rId4343" Type="http://schemas.openxmlformats.org/officeDocument/2006/relationships/slide" Target="slides/slide4342.xml"/><Relationship Id="rId4550" Type="http://schemas.openxmlformats.org/officeDocument/2006/relationships/slide" Target="slides/slide4549.xml"/><Relationship Id="rId3152" Type="http://schemas.openxmlformats.org/officeDocument/2006/relationships/slide" Target="slides/slide3151.xml"/><Relationship Id="rId4203" Type="http://schemas.openxmlformats.org/officeDocument/2006/relationships/slide" Target="slides/slide4202.xml"/><Relationship Id="rId4410" Type="http://schemas.openxmlformats.org/officeDocument/2006/relationships/slide" Target="slides/slide4409.xml"/><Relationship Id="rId280" Type="http://schemas.openxmlformats.org/officeDocument/2006/relationships/slide" Target="slides/slide279.xml"/><Relationship Id="rId3012" Type="http://schemas.openxmlformats.org/officeDocument/2006/relationships/slide" Target="slides/slide3011.xml"/><Relationship Id="rId140" Type="http://schemas.openxmlformats.org/officeDocument/2006/relationships/slide" Target="slides/slide139.xml"/><Relationship Id="rId3969" Type="http://schemas.openxmlformats.org/officeDocument/2006/relationships/slide" Target="slides/slide3968.xml"/><Relationship Id="rId5184" Type="http://schemas.openxmlformats.org/officeDocument/2006/relationships/slide" Target="slides/slide5183.xml"/><Relationship Id="rId6" Type="http://schemas.openxmlformats.org/officeDocument/2006/relationships/slide" Target="slides/slide5.xml"/><Relationship Id="rId2778" Type="http://schemas.openxmlformats.org/officeDocument/2006/relationships/slide" Target="slides/slide2777.xml"/><Relationship Id="rId2985" Type="http://schemas.openxmlformats.org/officeDocument/2006/relationships/slide" Target="slides/slide2984.xml"/><Relationship Id="rId3829" Type="http://schemas.openxmlformats.org/officeDocument/2006/relationships/slide" Target="slides/slide3828.xml"/><Relationship Id="rId5044" Type="http://schemas.openxmlformats.org/officeDocument/2006/relationships/slide" Target="slides/slide5043.xml"/><Relationship Id="rId957" Type="http://schemas.openxmlformats.org/officeDocument/2006/relationships/slide" Target="slides/slide956.xml"/><Relationship Id="rId1587" Type="http://schemas.openxmlformats.org/officeDocument/2006/relationships/slide" Target="slides/slide1586.xml"/><Relationship Id="rId1794" Type="http://schemas.openxmlformats.org/officeDocument/2006/relationships/slide" Target="slides/slide1793.xml"/><Relationship Id="rId2638" Type="http://schemas.openxmlformats.org/officeDocument/2006/relationships/slide" Target="slides/slide2637.xml"/><Relationship Id="rId2845" Type="http://schemas.openxmlformats.org/officeDocument/2006/relationships/slide" Target="slides/slide2844.xml"/><Relationship Id="rId5251" Type="http://schemas.openxmlformats.org/officeDocument/2006/relationships/slide" Target="slides/slide5250.xml"/><Relationship Id="rId86" Type="http://schemas.openxmlformats.org/officeDocument/2006/relationships/slide" Target="slides/slide85.xml"/><Relationship Id="rId817" Type="http://schemas.openxmlformats.org/officeDocument/2006/relationships/slide" Target="slides/slide816.xml"/><Relationship Id="rId1447" Type="http://schemas.openxmlformats.org/officeDocument/2006/relationships/slide" Target="slides/slide1446.xml"/><Relationship Id="rId1654" Type="http://schemas.openxmlformats.org/officeDocument/2006/relationships/slide" Target="slides/slide1653.xml"/><Relationship Id="rId1861" Type="http://schemas.openxmlformats.org/officeDocument/2006/relationships/slide" Target="slides/slide1860.xml"/><Relationship Id="rId2705" Type="http://schemas.openxmlformats.org/officeDocument/2006/relationships/slide" Target="slides/slide2704.xml"/><Relationship Id="rId2912" Type="http://schemas.openxmlformats.org/officeDocument/2006/relationships/slide" Target="slides/slide2911.xml"/><Relationship Id="rId4060" Type="http://schemas.openxmlformats.org/officeDocument/2006/relationships/slide" Target="slides/slide4059.xml"/><Relationship Id="rId5111" Type="http://schemas.openxmlformats.org/officeDocument/2006/relationships/slide" Target="slides/slide5110.xml"/><Relationship Id="rId1307" Type="http://schemas.openxmlformats.org/officeDocument/2006/relationships/slide" Target="slides/slide1306.xml"/><Relationship Id="rId1514" Type="http://schemas.openxmlformats.org/officeDocument/2006/relationships/slide" Target="slides/slide1513.xml"/><Relationship Id="rId1721" Type="http://schemas.openxmlformats.org/officeDocument/2006/relationships/slide" Target="slides/slide1720.xml"/><Relationship Id="rId4877" Type="http://schemas.openxmlformats.org/officeDocument/2006/relationships/slide" Target="slides/slide4876.xml"/><Relationship Id="rId13" Type="http://schemas.openxmlformats.org/officeDocument/2006/relationships/slide" Target="slides/slide12.xml"/><Relationship Id="rId3479" Type="http://schemas.openxmlformats.org/officeDocument/2006/relationships/slide" Target="slides/slide3478.xml"/><Relationship Id="rId3686" Type="http://schemas.openxmlformats.org/officeDocument/2006/relationships/slide" Target="slides/slide3685.xml"/><Relationship Id="rId2288" Type="http://schemas.openxmlformats.org/officeDocument/2006/relationships/slide" Target="slides/slide2287.xml"/><Relationship Id="rId2495" Type="http://schemas.openxmlformats.org/officeDocument/2006/relationships/slide" Target="slides/slide2494.xml"/><Relationship Id="rId3339" Type="http://schemas.openxmlformats.org/officeDocument/2006/relationships/slide" Target="slides/slide3338.xml"/><Relationship Id="rId3893" Type="http://schemas.openxmlformats.org/officeDocument/2006/relationships/slide" Target="slides/slide3892.xml"/><Relationship Id="rId4737" Type="http://schemas.openxmlformats.org/officeDocument/2006/relationships/slide" Target="slides/slide4736.xml"/><Relationship Id="rId4944" Type="http://schemas.openxmlformats.org/officeDocument/2006/relationships/slide" Target="slides/slide4943.xml"/><Relationship Id="rId467" Type="http://schemas.openxmlformats.org/officeDocument/2006/relationships/slide" Target="slides/slide466.xml"/><Relationship Id="rId1097" Type="http://schemas.openxmlformats.org/officeDocument/2006/relationships/slide" Target="slides/slide1096.xml"/><Relationship Id="rId2148" Type="http://schemas.openxmlformats.org/officeDocument/2006/relationships/slide" Target="slides/slide2147.xml"/><Relationship Id="rId3546" Type="http://schemas.openxmlformats.org/officeDocument/2006/relationships/slide" Target="slides/slide3545.xml"/><Relationship Id="rId3753" Type="http://schemas.openxmlformats.org/officeDocument/2006/relationships/slide" Target="slides/slide3752.xml"/><Relationship Id="rId3960" Type="http://schemas.openxmlformats.org/officeDocument/2006/relationships/slide" Target="slides/slide3959.xml"/><Relationship Id="rId4804" Type="http://schemas.openxmlformats.org/officeDocument/2006/relationships/slide" Target="slides/slide4803.xml"/><Relationship Id="rId674" Type="http://schemas.openxmlformats.org/officeDocument/2006/relationships/slide" Target="slides/slide673.xml"/><Relationship Id="rId881" Type="http://schemas.openxmlformats.org/officeDocument/2006/relationships/slide" Target="slides/slide880.xml"/><Relationship Id="rId2355" Type="http://schemas.openxmlformats.org/officeDocument/2006/relationships/slide" Target="slides/slide2354.xml"/><Relationship Id="rId2562" Type="http://schemas.openxmlformats.org/officeDocument/2006/relationships/slide" Target="slides/slide2561.xml"/><Relationship Id="rId3406" Type="http://schemas.openxmlformats.org/officeDocument/2006/relationships/slide" Target="slides/slide3405.xml"/><Relationship Id="rId3613" Type="http://schemas.openxmlformats.org/officeDocument/2006/relationships/slide" Target="slides/slide3612.xml"/><Relationship Id="rId3820" Type="http://schemas.openxmlformats.org/officeDocument/2006/relationships/slide" Target="slides/slide3819.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1164" Type="http://schemas.openxmlformats.org/officeDocument/2006/relationships/slide" Target="slides/slide1163.xml"/><Relationship Id="rId1371" Type="http://schemas.openxmlformats.org/officeDocument/2006/relationships/slide" Target="slides/slide1370.xml"/><Relationship Id="rId2008" Type="http://schemas.openxmlformats.org/officeDocument/2006/relationships/slide" Target="slides/slide2007.xml"/><Relationship Id="rId2215" Type="http://schemas.openxmlformats.org/officeDocument/2006/relationships/slide" Target="slides/slide2214.xml"/><Relationship Id="rId2422" Type="http://schemas.openxmlformats.org/officeDocument/2006/relationships/slide" Target="slides/slide2421.xml"/><Relationship Id="rId601" Type="http://schemas.openxmlformats.org/officeDocument/2006/relationships/slide" Target="slides/slide600.xml"/><Relationship Id="rId1024" Type="http://schemas.openxmlformats.org/officeDocument/2006/relationships/slide" Target="slides/slide1023.xml"/><Relationship Id="rId1231" Type="http://schemas.openxmlformats.org/officeDocument/2006/relationships/slide" Target="slides/slide1230.xml"/><Relationship Id="rId4387" Type="http://schemas.openxmlformats.org/officeDocument/2006/relationships/slide" Target="slides/slide4386.xml"/><Relationship Id="rId4594" Type="http://schemas.openxmlformats.org/officeDocument/2006/relationships/slide" Target="slides/slide4593.xml"/><Relationship Id="rId3196" Type="http://schemas.openxmlformats.org/officeDocument/2006/relationships/slide" Target="slides/slide3195.xml"/><Relationship Id="rId4247" Type="http://schemas.openxmlformats.org/officeDocument/2006/relationships/slide" Target="slides/slide4246.xml"/><Relationship Id="rId4454" Type="http://schemas.openxmlformats.org/officeDocument/2006/relationships/slide" Target="slides/slide4453.xml"/><Relationship Id="rId4661" Type="http://schemas.openxmlformats.org/officeDocument/2006/relationships/slide" Target="slides/slide4660.xml"/><Relationship Id="rId3056" Type="http://schemas.openxmlformats.org/officeDocument/2006/relationships/slide" Target="slides/slide3055.xml"/><Relationship Id="rId3263" Type="http://schemas.openxmlformats.org/officeDocument/2006/relationships/slide" Target="slides/slide3262.xml"/><Relationship Id="rId3470" Type="http://schemas.openxmlformats.org/officeDocument/2006/relationships/slide" Target="slides/slide3469.xml"/><Relationship Id="rId4107" Type="http://schemas.openxmlformats.org/officeDocument/2006/relationships/slide" Target="slides/slide4106.xml"/><Relationship Id="rId4314" Type="http://schemas.openxmlformats.org/officeDocument/2006/relationships/slide" Target="slides/slide4313.xml"/><Relationship Id="rId184" Type="http://schemas.openxmlformats.org/officeDocument/2006/relationships/slide" Target="slides/slide183.xml"/><Relationship Id="rId391" Type="http://schemas.openxmlformats.org/officeDocument/2006/relationships/slide" Target="slides/slide390.xml"/><Relationship Id="rId1908" Type="http://schemas.openxmlformats.org/officeDocument/2006/relationships/slide" Target="slides/slide1907.xml"/><Relationship Id="rId2072" Type="http://schemas.openxmlformats.org/officeDocument/2006/relationships/slide" Target="slides/slide2071.xml"/><Relationship Id="rId3123" Type="http://schemas.openxmlformats.org/officeDocument/2006/relationships/slide" Target="slides/slide3122.xml"/><Relationship Id="rId4521" Type="http://schemas.openxmlformats.org/officeDocument/2006/relationships/slide" Target="slides/slide4520.xml"/><Relationship Id="rId251" Type="http://schemas.openxmlformats.org/officeDocument/2006/relationships/slide" Target="slides/slide250.xml"/><Relationship Id="rId3330" Type="http://schemas.openxmlformats.org/officeDocument/2006/relationships/slide" Target="slides/slide3329.xml"/><Relationship Id="rId5088" Type="http://schemas.openxmlformats.org/officeDocument/2006/relationships/slide" Target="slides/slide5087.xml"/><Relationship Id="rId2889" Type="http://schemas.openxmlformats.org/officeDocument/2006/relationships/slide" Target="slides/slide2888.xml"/><Relationship Id="rId5295" Type="http://schemas.openxmlformats.org/officeDocument/2006/relationships/slide" Target="slides/slide5294.xml"/><Relationship Id="rId111" Type="http://schemas.openxmlformats.org/officeDocument/2006/relationships/slide" Target="slides/slide110.xml"/><Relationship Id="rId1698" Type="http://schemas.openxmlformats.org/officeDocument/2006/relationships/slide" Target="slides/slide1697.xml"/><Relationship Id="rId2749" Type="http://schemas.openxmlformats.org/officeDocument/2006/relationships/slide" Target="slides/slide2748.xml"/><Relationship Id="rId2956" Type="http://schemas.openxmlformats.org/officeDocument/2006/relationships/slide" Target="slides/slide2955.xml"/><Relationship Id="rId5155" Type="http://schemas.openxmlformats.org/officeDocument/2006/relationships/slide" Target="slides/slide5154.xml"/><Relationship Id="rId928" Type="http://schemas.openxmlformats.org/officeDocument/2006/relationships/slide" Target="slides/slide927.xml"/><Relationship Id="rId1558" Type="http://schemas.openxmlformats.org/officeDocument/2006/relationships/slide" Target="slides/slide1557.xml"/><Relationship Id="rId1765" Type="http://schemas.openxmlformats.org/officeDocument/2006/relationships/slide" Target="slides/slide1764.xml"/><Relationship Id="rId2609" Type="http://schemas.openxmlformats.org/officeDocument/2006/relationships/slide" Target="slides/slide2608.xml"/><Relationship Id="rId4171" Type="http://schemas.openxmlformats.org/officeDocument/2006/relationships/slide" Target="slides/slide4170.xml"/><Relationship Id="rId5015" Type="http://schemas.openxmlformats.org/officeDocument/2006/relationships/slide" Target="slides/slide5014.xml"/><Relationship Id="rId5222" Type="http://schemas.openxmlformats.org/officeDocument/2006/relationships/slide" Target="slides/slide5221.xml"/><Relationship Id="rId57" Type="http://schemas.openxmlformats.org/officeDocument/2006/relationships/slide" Target="slides/slide56.xml"/><Relationship Id="rId1418" Type="http://schemas.openxmlformats.org/officeDocument/2006/relationships/slide" Target="slides/slide1417.xml"/><Relationship Id="rId1972" Type="http://schemas.openxmlformats.org/officeDocument/2006/relationships/slide" Target="slides/slide1971.xml"/><Relationship Id="rId2816" Type="http://schemas.openxmlformats.org/officeDocument/2006/relationships/slide" Target="slides/slide2815.xml"/><Relationship Id="rId4031" Type="http://schemas.openxmlformats.org/officeDocument/2006/relationships/slide" Target="slides/slide4030.xml"/><Relationship Id="rId1625" Type="http://schemas.openxmlformats.org/officeDocument/2006/relationships/slide" Target="slides/slide1624.xml"/><Relationship Id="rId1832" Type="http://schemas.openxmlformats.org/officeDocument/2006/relationships/slide" Target="slides/slide1831.xml"/><Relationship Id="rId4988" Type="http://schemas.openxmlformats.org/officeDocument/2006/relationships/slide" Target="slides/slide4987.xml"/><Relationship Id="rId3797" Type="http://schemas.openxmlformats.org/officeDocument/2006/relationships/slide" Target="slides/slide3796.xml"/><Relationship Id="rId4848" Type="http://schemas.openxmlformats.org/officeDocument/2006/relationships/slide" Target="slides/slide4847.xml"/><Relationship Id="rId2399" Type="http://schemas.openxmlformats.org/officeDocument/2006/relationships/slide" Target="slides/slide2398.xml"/><Relationship Id="rId3657" Type="http://schemas.openxmlformats.org/officeDocument/2006/relationships/slide" Target="slides/slide3656.xml"/><Relationship Id="rId3864" Type="http://schemas.openxmlformats.org/officeDocument/2006/relationships/slide" Target="slides/slide3863.xml"/><Relationship Id="rId4708" Type="http://schemas.openxmlformats.org/officeDocument/2006/relationships/slide" Target="slides/slide4707.xml"/><Relationship Id="rId4915" Type="http://schemas.openxmlformats.org/officeDocument/2006/relationships/slide" Target="slides/slide4914.xml"/><Relationship Id="rId578" Type="http://schemas.openxmlformats.org/officeDocument/2006/relationships/slide" Target="slides/slide577.xml"/><Relationship Id="rId785" Type="http://schemas.openxmlformats.org/officeDocument/2006/relationships/slide" Target="slides/slide784.xml"/><Relationship Id="rId992" Type="http://schemas.openxmlformats.org/officeDocument/2006/relationships/slide" Target="slides/slide991.xml"/><Relationship Id="rId2259" Type="http://schemas.openxmlformats.org/officeDocument/2006/relationships/slide" Target="slides/slide2258.xml"/><Relationship Id="rId2466" Type="http://schemas.openxmlformats.org/officeDocument/2006/relationships/slide" Target="slides/slide2465.xml"/><Relationship Id="rId2673" Type="http://schemas.openxmlformats.org/officeDocument/2006/relationships/slide" Target="slides/slide2672.xml"/><Relationship Id="rId2880" Type="http://schemas.openxmlformats.org/officeDocument/2006/relationships/slide" Target="slides/slide2879.xml"/><Relationship Id="rId3517" Type="http://schemas.openxmlformats.org/officeDocument/2006/relationships/slide" Target="slides/slide3516.xml"/><Relationship Id="rId3724" Type="http://schemas.openxmlformats.org/officeDocument/2006/relationships/slide" Target="slides/slide3723.xml"/><Relationship Id="rId3931" Type="http://schemas.openxmlformats.org/officeDocument/2006/relationships/slide" Target="slides/slide3930.xml"/><Relationship Id="rId438" Type="http://schemas.openxmlformats.org/officeDocument/2006/relationships/slide" Target="slides/slide437.xml"/><Relationship Id="rId645" Type="http://schemas.openxmlformats.org/officeDocument/2006/relationships/slide" Target="slides/slide644.xml"/><Relationship Id="rId852" Type="http://schemas.openxmlformats.org/officeDocument/2006/relationships/slide" Target="slides/slide851.xml"/><Relationship Id="rId1068" Type="http://schemas.openxmlformats.org/officeDocument/2006/relationships/slide" Target="slides/slide1067.xml"/><Relationship Id="rId1275" Type="http://schemas.openxmlformats.org/officeDocument/2006/relationships/slide" Target="slides/slide1274.xml"/><Relationship Id="rId1482" Type="http://schemas.openxmlformats.org/officeDocument/2006/relationships/slide" Target="slides/slide1481.xml"/><Relationship Id="rId2119" Type="http://schemas.openxmlformats.org/officeDocument/2006/relationships/slide" Target="slides/slide2118.xml"/><Relationship Id="rId2326" Type="http://schemas.openxmlformats.org/officeDocument/2006/relationships/slide" Target="slides/slide2325.xml"/><Relationship Id="rId2533" Type="http://schemas.openxmlformats.org/officeDocument/2006/relationships/slide" Target="slides/slide2532.xml"/><Relationship Id="rId2740" Type="http://schemas.openxmlformats.org/officeDocument/2006/relationships/slide" Target="slides/slide2739.xml"/><Relationship Id="rId505" Type="http://schemas.openxmlformats.org/officeDocument/2006/relationships/slide" Target="slides/slide504.xml"/><Relationship Id="rId712" Type="http://schemas.openxmlformats.org/officeDocument/2006/relationships/slide" Target="slides/slide711.xml"/><Relationship Id="rId1135" Type="http://schemas.openxmlformats.org/officeDocument/2006/relationships/slide" Target="slides/slide1134.xml"/><Relationship Id="rId1342" Type="http://schemas.openxmlformats.org/officeDocument/2006/relationships/slide" Target="slides/slide1341.xml"/><Relationship Id="rId4498" Type="http://schemas.openxmlformats.org/officeDocument/2006/relationships/slide" Target="slides/slide4497.xml"/><Relationship Id="rId1202" Type="http://schemas.openxmlformats.org/officeDocument/2006/relationships/slide" Target="slides/slide1201.xml"/><Relationship Id="rId2600" Type="http://schemas.openxmlformats.org/officeDocument/2006/relationships/slide" Target="slides/slide2599.xml"/><Relationship Id="rId4358" Type="http://schemas.openxmlformats.org/officeDocument/2006/relationships/slide" Target="slides/slide4357.xml"/><Relationship Id="rId3167" Type="http://schemas.openxmlformats.org/officeDocument/2006/relationships/slide" Target="slides/slide3166.xml"/><Relationship Id="rId4565" Type="http://schemas.openxmlformats.org/officeDocument/2006/relationships/slide" Target="slides/slide4564.xml"/><Relationship Id="rId4772" Type="http://schemas.openxmlformats.org/officeDocument/2006/relationships/slide" Target="slides/slide4771.xml"/><Relationship Id="rId295" Type="http://schemas.openxmlformats.org/officeDocument/2006/relationships/slide" Target="slides/slide294.xml"/><Relationship Id="rId3374" Type="http://schemas.openxmlformats.org/officeDocument/2006/relationships/slide" Target="slides/slide3373.xml"/><Relationship Id="rId3581" Type="http://schemas.openxmlformats.org/officeDocument/2006/relationships/slide" Target="slides/slide3580.xml"/><Relationship Id="rId4218" Type="http://schemas.openxmlformats.org/officeDocument/2006/relationships/slide" Target="slides/slide4217.xml"/><Relationship Id="rId4425" Type="http://schemas.openxmlformats.org/officeDocument/2006/relationships/slide" Target="slides/slide4424.xml"/><Relationship Id="rId4632" Type="http://schemas.openxmlformats.org/officeDocument/2006/relationships/slide" Target="slides/slide4631.xml"/><Relationship Id="rId2183" Type="http://schemas.openxmlformats.org/officeDocument/2006/relationships/slide" Target="slides/slide2182.xml"/><Relationship Id="rId2390" Type="http://schemas.openxmlformats.org/officeDocument/2006/relationships/slide" Target="slides/slide2389.xml"/><Relationship Id="rId3027" Type="http://schemas.openxmlformats.org/officeDocument/2006/relationships/slide" Target="slides/slide3026.xml"/><Relationship Id="rId3234" Type="http://schemas.openxmlformats.org/officeDocument/2006/relationships/slide" Target="slides/slide3233.xml"/><Relationship Id="rId3441" Type="http://schemas.openxmlformats.org/officeDocument/2006/relationships/slide" Target="slides/slide3440.xml"/><Relationship Id="rId155" Type="http://schemas.openxmlformats.org/officeDocument/2006/relationships/slide" Target="slides/slide154.xml"/><Relationship Id="rId362" Type="http://schemas.openxmlformats.org/officeDocument/2006/relationships/slide" Target="slides/slide361.xml"/><Relationship Id="rId2043" Type="http://schemas.openxmlformats.org/officeDocument/2006/relationships/slide" Target="slides/slide2042.xml"/><Relationship Id="rId2250" Type="http://schemas.openxmlformats.org/officeDocument/2006/relationships/slide" Target="slides/slide2249.xml"/><Relationship Id="rId3301" Type="http://schemas.openxmlformats.org/officeDocument/2006/relationships/slide" Target="slides/slide3300.xml"/><Relationship Id="rId5199" Type="http://schemas.openxmlformats.org/officeDocument/2006/relationships/slide" Target="slides/slide5198.xml"/><Relationship Id="rId222" Type="http://schemas.openxmlformats.org/officeDocument/2006/relationships/slide" Target="slides/slide221.xml"/><Relationship Id="rId2110" Type="http://schemas.openxmlformats.org/officeDocument/2006/relationships/slide" Target="slides/slide2109.xml"/><Relationship Id="rId5059" Type="http://schemas.openxmlformats.org/officeDocument/2006/relationships/slide" Target="slides/slide5058.xml"/><Relationship Id="rId5266" Type="http://schemas.openxmlformats.org/officeDocument/2006/relationships/slide" Target="slides/slide5265.xml"/><Relationship Id="rId4075" Type="http://schemas.openxmlformats.org/officeDocument/2006/relationships/slide" Target="slides/slide4074.xml"/><Relationship Id="rId4282" Type="http://schemas.openxmlformats.org/officeDocument/2006/relationships/slide" Target="slides/slide4281.xml"/><Relationship Id="rId5126" Type="http://schemas.openxmlformats.org/officeDocument/2006/relationships/slide" Target="slides/slide5125.xml"/><Relationship Id="rId5333" Type="http://schemas.openxmlformats.org/officeDocument/2006/relationships/slide" Target="slides/slide5332.xml"/><Relationship Id="rId1669" Type="http://schemas.openxmlformats.org/officeDocument/2006/relationships/slide" Target="slides/slide1668.xml"/><Relationship Id="rId1876" Type="http://schemas.openxmlformats.org/officeDocument/2006/relationships/slide" Target="slides/slide1875.xml"/><Relationship Id="rId2927" Type="http://schemas.openxmlformats.org/officeDocument/2006/relationships/slide" Target="slides/slide2926.xml"/><Relationship Id="rId3091" Type="http://schemas.openxmlformats.org/officeDocument/2006/relationships/slide" Target="slides/slide3090.xml"/><Relationship Id="rId4142" Type="http://schemas.openxmlformats.org/officeDocument/2006/relationships/slide" Target="slides/slide4141.xml"/><Relationship Id="rId1529" Type="http://schemas.openxmlformats.org/officeDocument/2006/relationships/slide" Target="slides/slide1528.xml"/><Relationship Id="rId1736" Type="http://schemas.openxmlformats.org/officeDocument/2006/relationships/slide" Target="slides/slide1735.xml"/><Relationship Id="rId1943" Type="http://schemas.openxmlformats.org/officeDocument/2006/relationships/slide" Target="slides/slide1942.xml"/><Relationship Id="rId28" Type="http://schemas.openxmlformats.org/officeDocument/2006/relationships/slide" Target="slides/slide27.xml"/><Relationship Id="rId1803" Type="http://schemas.openxmlformats.org/officeDocument/2006/relationships/slide" Target="slides/slide1802.xml"/><Relationship Id="rId4002" Type="http://schemas.openxmlformats.org/officeDocument/2006/relationships/slide" Target="slides/slide4001.xml"/><Relationship Id="rId4959" Type="http://schemas.openxmlformats.org/officeDocument/2006/relationships/slide" Target="slides/slide4958.xml"/><Relationship Id="rId3768" Type="http://schemas.openxmlformats.org/officeDocument/2006/relationships/slide" Target="slides/slide3767.xml"/><Relationship Id="rId3975" Type="http://schemas.openxmlformats.org/officeDocument/2006/relationships/slide" Target="slides/slide3974.xml"/><Relationship Id="rId4819" Type="http://schemas.openxmlformats.org/officeDocument/2006/relationships/slide" Target="slides/slide4818.xml"/><Relationship Id="rId689" Type="http://schemas.openxmlformats.org/officeDocument/2006/relationships/slide" Target="slides/slide688.xml"/><Relationship Id="rId896" Type="http://schemas.openxmlformats.org/officeDocument/2006/relationships/slide" Target="slides/slide895.xml"/><Relationship Id="rId2577" Type="http://schemas.openxmlformats.org/officeDocument/2006/relationships/slide" Target="slides/slide2576.xml"/><Relationship Id="rId2784" Type="http://schemas.openxmlformats.org/officeDocument/2006/relationships/slide" Target="slides/slide2783.xml"/><Relationship Id="rId3628" Type="http://schemas.openxmlformats.org/officeDocument/2006/relationships/slide" Target="slides/slide3627.xml"/><Relationship Id="rId5190" Type="http://schemas.openxmlformats.org/officeDocument/2006/relationships/slide" Target="slides/slide5189.xml"/><Relationship Id="rId549" Type="http://schemas.openxmlformats.org/officeDocument/2006/relationships/slide" Target="slides/slide548.xml"/><Relationship Id="rId756" Type="http://schemas.openxmlformats.org/officeDocument/2006/relationships/slide" Target="slides/slide755.xml"/><Relationship Id="rId1179" Type="http://schemas.openxmlformats.org/officeDocument/2006/relationships/slide" Target="slides/slide1178.xml"/><Relationship Id="rId1386" Type="http://schemas.openxmlformats.org/officeDocument/2006/relationships/slide" Target="slides/slide1385.xml"/><Relationship Id="rId1593" Type="http://schemas.openxmlformats.org/officeDocument/2006/relationships/slide" Target="slides/slide1592.xml"/><Relationship Id="rId2437" Type="http://schemas.openxmlformats.org/officeDocument/2006/relationships/slide" Target="slides/slide2436.xml"/><Relationship Id="rId2991" Type="http://schemas.openxmlformats.org/officeDocument/2006/relationships/slide" Target="slides/slide2990.xml"/><Relationship Id="rId3835" Type="http://schemas.openxmlformats.org/officeDocument/2006/relationships/slide" Target="slides/slide3834.xml"/><Relationship Id="rId5050" Type="http://schemas.openxmlformats.org/officeDocument/2006/relationships/slide" Target="slides/slide5049.xml"/><Relationship Id="rId409" Type="http://schemas.openxmlformats.org/officeDocument/2006/relationships/slide" Target="slides/slide408.xml"/><Relationship Id="rId963" Type="http://schemas.openxmlformats.org/officeDocument/2006/relationships/slide" Target="slides/slide962.xml"/><Relationship Id="rId1039" Type="http://schemas.openxmlformats.org/officeDocument/2006/relationships/slide" Target="slides/slide1038.xml"/><Relationship Id="rId1246" Type="http://schemas.openxmlformats.org/officeDocument/2006/relationships/slide" Target="slides/slide1245.xml"/><Relationship Id="rId2644" Type="http://schemas.openxmlformats.org/officeDocument/2006/relationships/slide" Target="slides/slide2643.xml"/><Relationship Id="rId2851" Type="http://schemas.openxmlformats.org/officeDocument/2006/relationships/slide" Target="slides/slide2850.xml"/><Relationship Id="rId3902" Type="http://schemas.openxmlformats.org/officeDocument/2006/relationships/slide" Target="slides/slide3901.xml"/><Relationship Id="rId92" Type="http://schemas.openxmlformats.org/officeDocument/2006/relationships/slide" Target="slides/slide91.xml"/><Relationship Id="rId616" Type="http://schemas.openxmlformats.org/officeDocument/2006/relationships/slide" Target="slides/slide615.xml"/><Relationship Id="rId823" Type="http://schemas.openxmlformats.org/officeDocument/2006/relationships/slide" Target="slides/slide822.xml"/><Relationship Id="rId1453" Type="http://schemas.openxmlformats.org/officeDocument/2006/relationships/slide" Target="slides/slide1452.xml"/><Relationship Id="rId1660" Type="http://schemas.openxmlformats.org/officeDocument/2006/relationships/slide" Target="slides/slide1659.xml"/><Relationship Id="rId2504" Type="http://schemas.openxmlformats.org/officeDocument/2006/relationships/slide" Target="slides/slide2503.xml"/><Relationship Id="rId2711" Type="http://schemas.openxmlformats.org/officeDocument/2006/relationships/slide" Target="slides/slide2710.xml"/><Relationship Id="rId1106" Type="http://schemas.openxmlformats.org/officeDocument/2006/relationships/slide" Target="slides/slide1105.xml"/><Relationship Id="rId1313" Type="http://schemas.openxmlformats.org/officeDocument/2006/relationships/slide" Target="slides/slide1312.xml"/><Relationship Id="rId1520" Type="http://schemas.openxmlformats.org/officeDocument/2006/relationships/slide" Target="slides/slide1519.xml"/><Relationship Id="rId4469" Type="http://schemas.openxmlformats.org/officeDocument/2006/relationships/slide" Target="slides/slide4468.xml"/><Relationship Id="rId4676" Type="http://schemas.openxmlformats.org/officeDocument/2006/relationships/slide" Target="slides/slide4675.xml"/><Relationship Id="rId4883" Type="http://schemas.openxmlformats.org/officeDocument/2006/relationships/slide" Target="slides/slide4882.xml"/><Relationship Id="rId3278" Type="http://schemas.openxmlformats.org/officeDocument/2006/relationships/slide" Target="slides/slide3277.xml"/><Relationship Id="rId3485" Type="http://schemas.openxmlformats.org/officeDocument/2006/relationships/slide" Target="slides/slide3484.xml"/><Relationship Id="rId3692" Type="http://schemas.openxmlformats.org/officeDocument/2006/relationships/slide" Target="slides/slide3691.xml"/><Relationship Id="rId4329" Type="http://schemas.openxmlformats.org/officeDocument/2006/relationships/slide" Target="slides/slide4328.xml"/><Relationship Id="rId4536" Type="http://schemas.openxmlformats.org/officeDocument/2006/relationships/slide" Target="slides/slide4535.xml"/><Relationship Id="rId4743" Type="http://schemas.openxmlformats.org/officeDocument/2006/relationships/slide" Target="slides/slide4742.xml"/><Relationship Id="rId4950" Type="http://schemas.openxmlformats.org/officeDocument/2006/relationships/slide" Target="slides/slide4949.xml"/><Relationship Id="rId199" Type="http://schemas.openxmlformats.org/officeDocument/2006/relationships/slide" Target="slides/slide198.xml"/><Relationship Id="rId2087" Type="http://schemas.openxmlformats.org/officeDocument/2006/relationships/slide" Target="slides/slide2086.xml"/><Relationship Id="rId2294" Type="http://schemas.openxmlformats.org/officeDocument/2006/relationships/slide" Target="slides/slide2293.xml"/><Relationship Id="rId3138" Type="http://schemas.openxmlformats.org/officeDocument/2006/relationships/slide" Target="slides/slide3137.xml"/><Relationship Id="rId3345" Type="http://schemas.openxmlformats.org/officeDocument/2006/relationships/slide" Target="slides/slide3344.xml"/><Relationship Id="rId3552" Type="http://schemas.openxmlformats.org/officeDocument/2006/relationships/slide" Target="slides/slide3551.xml"/><Relationship Id="rId4603" Type="http://schemas.openxmlformats.org/officeDocument/2006/relationships/slide" Target="slides/slide4602.xml"/><Relationship Id="rId266" Type="http://schemas.openxmlformats.org/officeDocument/2006/relationships/slide" Target="slides/slide265.xml"/><Relationship Id="rId473" Type="http://schemas.openxmlformats.org/officeDocument/2006/relationships/slide" Target="slides/slide472.xml"/><Relationship Id="rId680" Type="http://schemas.openxmlformats.org/officeDocument/2006/relationships/slide" Target="slides/slide679.xml"/><Relationship Id="rId2154" Type="http://schemas.openxmlformats.org/officeDocument/2006/relationships/slide" Target="slides/slide2153.xml"/><Relationship Id="rId2361" Type="http://schemas.openxmlformats.org/officeDocument/2006/relationships/slide" Target="slides/slide2360.xml"/><Relationship Id="rId3205" Type="http://schemas.openxmlformats.org/officeDocument/2006/relationships/slide" Target="slides/slide3204.xml"/><Relationship Id="rId3412" Type="http://schemas.openxmlformats.org/officeDocument/2006/relationships/slide" Target="slides/slide3411.xml"/><Relationship Id="rId4810" Type="http://schemas.openxmlformats.org/officeDocument/2006/relationships/slide" Target="slides/slide4809.xml"/><Relationship Id="rId126" Type="http://schemas.openxmlformats.org/officeDocument/2006/relationships/slide" Target="slides/slide125.xml"/><Relationship Id="rId333" Type="http://schemas.openxmlformats.org/officeDocument/2006/relationships/slide" Target="slides/slide332.xml"/><Relationship Id="rId540" Type="http://schemas.openxmlformats.org/officeDocument/2006/relationships/slide" Target="slides/slide539.xml"/><Relationship Id="rId1170" Type="http://schemas.openxmlformats.org/officeDocument/2006/relationships/slide" Target="slides/slide1169.xml"/><Relationship Id="rId2014" Type="http://schemas.openxmlformats.org/officeDocument/2006/relationships/slide" Target="slides/slide2013.xml"/><Relationship Id="rId2221" Type="http://schemas.openxmlformats.org/officeDocument/2006/relationships/slide" Target="slides/slide2220.xml"/><Relationship Id="rId1030" Type="http://schemas.openxmlformats.org/officeDocument/2006/relationships/slide" Target="slides/slide1029.xml"/><Relationship Id="rId4186" Type="http://schemas.openxmlformats.org/officeDocument/2006/relationships/slide" Target="slides/slide4185.xml"/><Relationship Id="rId400" Type="http://schemas.openxmlformats.org/officeDocument/2006/relationships/slide" Target="slides/slide399.xml"/><Relationship Id="rId1987" Type="http://schemas.openxmlformats.org/officeDocument/2006/relationships/slide" Target="slides/slide1986.xml"/><Relationship Id="rId4393" Type="http://schemas.openxmlformats.org/officeDocument/2006/relationships/slide" Target="slides/slide4392.xml"/><Relationship Id="rId5237" Type="http://schemas.openxmlformats.org/officeDocument/2006/relationships/slide" Target="slides/slide5236.xml"/><Relationship Id="rId1847" Type="http://schemas.openxmlformats.org/officeDocument/2006/relationships/slide" Target="slides/slide1846.xml"/><Relationship Id="rId4046" Type="http://schemas.openxmlformats.org/officeDocument/2006/relationships/slide" Target="slides/slide4045.xml"/><Relationship Id="rId4253" Type="http://schemas.openxmlformats.org/officeDocument/2006/relationships/slide" Target="slides/slide4252.xml"/><Relationship Id="rId4460" Type="http://schemas.openxmlformats.org/officeDocument/2006/relationships/slide" Target="slides/slide4459.xml"/><Relationship Id="rId5304" Type="http://schemas.openxmlformats.org/officeDocument/2006/relationships/slide" Target="slides/slide5303.xml"/><Relationship Id="rId1707" Type="http://schemas.openxmlformats.org/officeDocument/2006/relationships/slide" Target="slides/slide1706.xml"/><Relationship Id="rId3062" Type="http://schemas.openxmlformats.org/officeDocument/2006/relationships/slide" Target="slides/slide3061.xml"/><Relationship Id="rId4113" Type="http://schemas.openxmlformats.org/officeDocument/2006/relationships/slide" Target="slides/slide4112.xml"/><Relationship Id="rId4320" Type="http://schemas.openxmlformats.org/officeDocument/2006/relationships/slide" Target="slides/slide4319.xml"/><Relationship Id="rId190" Type="http://schemas.openxmlformats.org/officeDocument/2006/relationships/slide" Target="slides/slide189.xml"/><Relationship Id="rId1914" Type="http://schemas.openxmlformats.org/officeDocument/2006/relationships/slide" Target="slides/slide1913.xml"/><Relationship Id="rId3879" Type="http://schemas.openxmlformats.org/officeDocument/2006/relationships/slide" Target="slides/slide3878.xml"/><Relationship Id="rId5094" Type="http://schemas.openxmlformats.org/officeDocument/2006/relationships/slide" Target="slides/slide5093.xml"/><Relationship Id="rId2688" Type="http://schemas.openxmlformats.org/officeDocument/2006/relationships/slide" Target="slides/slide2687.xml"/><Relationship Id="rId2895" Type="http://schemas.openxmlformats.org/officeDocument/2006/relationships/slide" Target="slides/slide2894.xml"/><Relationship Id="rId3739" Type="http://schemas.openxmlformats.org/officeDocument/2006/relationships/slide" Target="slides/slide3738.xml"/><Relationship Id="rId3946" Type="http://schemas.openxmlformats.org/officeDocument/2006/relationships/slide" Target="slides/slide3945.xml"/><Relationship Id="rId5161" Type="http://schemas.openxmlformats.org/officeDocument/2006/relationships/slide" Target="slides/slide5160.xml"/><Relationship Id="rId867" Type="http://schemas.openxmlformats.org/officeDocument/2006/relationships/slide" Target="slides/slide866.xml"/><Relationship Id="rId1497" Type="http://schemas.openxmlformats.org/officeDocument/2006/relationships/slide" Target="slides/slide1496.xml"/><Relationship Id="rId2548" Type="http://schemas.openxmlformats.org/officeDocument/2006/relationships/slide" Target="slides/slide2547.xml"/><Relationship Id="rId2755" Type="http://schemas.openxmlformats.org/officeDocument/2006/relationships/slide" Target="slides/slide2754.xml"/><Relationship Id="rId2962" Type="http://schemas.openxmlformats.org/officeDocument/2006/relationships/slide" Target="slides/slide2961.xml"/><Relationship Id="rId3806" Type="http://schemas.openxmlformats.org/officeDocument/2006/relationships/slide" Target="slides/slide3805.xml"/><Relationship Id="rId727" Type="http://schemas.openxmlformats.org/officeDocument/2006/relationships/slide" Target="slides/slide726.xml"/><Relationship Id="rId934" Type="http://schemas.openxmlformats.org/officeDocument/2006/relationships/slide" Target="slides/slide933.xml"/><Relationship Id="rId1357" Type="http://schemas.openxmlformats.org/officeDocument/2006/relationships/slide" Target="slides/slide1356.xml"/><Relationship Id="rId1564" Type="http://schemas.openxmlformats.org/officeDocument/2006/relationships/slide" Target="slides/slide1563.xml"/><Relationship Id="rId1771" Type="http://schemas.openxmlformats.org/officeDocument/2006/relationships/slide" Target="slides/slide1770.xml"/><Relationship Id="rId2408" Type="http://schemas.openxmlformats.org/officeDocument/2006/relationships/slide" Target="slides/slide2407.xml"/><Relationship Id="rId2615" Type="http://schemas.openxmlformats.org/officeDocument/2006/relationships/slide" Target="slides/slide2614.xml"/><Relationship Id="rId2822" Type="http://schemas.openxmlformats.org/officeDocument/2006/relationships/slide" Target="slides/slide2821.xml"/><Relationship Id="rId5021" Type="http://schemas.openxmlformats.org/officeDocument/2006/relationships/slide" Target="slides/slide5020.xml"/><Relationship Id="rId63" Type="http://schemas.openxmlformats.org/officeDocument/2006/relationships/slide" Target="slides/slide62.xml"/><Relationship Id="rId1217" Type="http://schemas.openxmlformats.org/officeDocument/2006/relationships/slide" Target="slides/slide1216.xml"/><Relationship Id="rId1424" Type="http://schemas.openxmlformats.org/officeDocument/2006/relationships/slide" Target="slides/slide1423.xml"/><Relationship Id="rId1631" Type="http://schemas.openxmlformats.org/officeDocument/2006/relationships/slide" Target="slides/slide1630.xml"/><Relationship Id="rId4787" Type="http://schemas.openxmlformats.org/officeDocument/2006/relationships/slide" Target="slides/slide4786.xml"/><Relationship Id="rId4994" Type="http://schemas.openxmlformats.org/officeDocument/2006/relationships/slide" Target="slides/slide4993.xml"/><Relationship Id="rId3389" Type="http://schemas.openxmlformats.org/officeDocument/2006/relationships/slide" Target="slides/slide3388.xml"/><Relationship Id="rId3596" Type="http://schemas.openxmlformats.org/officeDocument/2006/relationships/slide" Target="slides/slide3595.xml"/><Relationship Id="rId4647" Type="http://schemas.openxmlformats.org/officeDocument/2006/relationships/slide" Target="slides/slide4646.xml"/><Relationship Id="rId2198" Type="http://schemas.openxmlformats.org/officeDocument/2006/relationships/slide" Target="slides/slide2197.xml"/><Relationship Id="rId3249" Type="http://schemas.openxmlformats.org/officeDocument/2006/relationships/slide" Target="slides/slide3248.xml"/><Relationship Id="rId3456" Type="http://schemas.openxmlformats.org/officeDocument/2006/relationships/slide" Target="slides/slide3455.xml"/><Relationship Id="rId4854" Type="http://schemas.openxmlformats.org/officeDocument/2006/relationships/slide" Target="slides/slide4853.xml"/><Relationship Id="rId377" Type="http://schemas.openxmlformats.org/officeDocument/2006/relationships/slide" Target="slides/slide376.xml"/><Relationship Id="rId584" Type="http://schemas.openxmlformats.org/officeDocument/2006/relationships/slide" Target="slides/slide583.xml"/><Relationship Id="rId2058" Type="http://schemas.openxmlformats.org/officeDocument/2006/relationships/slide" Target="slides/slide2057.xml"/><Relationship Id="rId2265" Type="http://schemas.openxmlformats.org/officeDocument/2006/relationships/slide" Target="slides/slide2264.xml"/><Relationship Id="rId3109" Type="http://schemas.openxmlformats.org/officeDocument/2006/relationships/slide" Target="slides/slide3108.xml"/><Relationship Id="rId3663" Type="http://schemas.openxmlformats.org/officeDocument/2006/relationships/slide" Target="slides/slide3662.xml"/><Relationship Id="rId3870" Type="http://schemas.openxmlformats.org/officeDocument/2006/relationships/slide" Target="slides/slide3869.xml"/><Relationship Id="rId4507" Type="http://schemas.openxmlformats.org/officeDocument/2006/relationships/slide" Target="slides/slide4506.xml"/><Relationship Id="rId4714" Type="http://schemas.openxmlformats.org/officeDocument/2006/relationships/slide" Target="slides/slide4713.xml"/><Relationship Id="rId4921" Type="http://schemas.openxmlformats.org/officeDocument/2006/relationships/slide" Target="slides/slide4920.xml"/><Relationship Id="rId237" Type="http://schemas.openxmlformats.org/officeDocument/2006/relationships/slide" Target="slides/slide236.xml"/><Relationship Id="rId791" Type="http://schemas.openxmlformats.org/officeDocument/2006/relationships/slide" Target="slides/slide790.xml"/><Relationship Id="rId1074" Type="http://schemas.openxmlformats.org/officeDocument/2006/relationships/slide" Target="slides/slide1073.xml"/><Relationship Id="rId2472" Type="http://schemas.openxmlformats.org/officeDocument/2006/relationships/slide" Target="slides/slide2471.xml"/><Relationship Id="rId3316" Type="http://schemas.openxmlformats.org/officeDocument/2006/relationships/slide" Target="slides/slide3315.xml"/><Relationship Id="rId3523" Type="http://schemas.openxmlformats.org/officeDocument/2006/relationships/slide" Target="slides/slide3522.xml"/><Relationship Id="rId3730" Type="http://schemas.openxmlformats.org/officeDocument/2006/relationships/slide" Target="slides/slide3729.xml"/><Relationship Id="rId444" Type="http://schemas.openxmlformats.org/officeDocument/2006/relationships/slide" Target="slides/slide443.xml"/><Relationship Id="rId651" Type="http://schemas.openxmlformats.org/officeDocument/2006/relationships/slide" Target="slides/slide650.xml"/><Relationship Id="rId1281" Type="http://schemas.openxmlformats.org/officeDocument/2006/relationships/slide" Target="slides/slide1280.xml"/><Relationship Id="rId2125" Type="http://schemas.openxmlformats.org/officeDocument/2006/relationships/slide" Target="slides/slide2124.xml"/><Relationship Id="rId2332" Type="http://schemas.openxmlformats.org/officeDocument/2006/relationships/slide" Target="slides/slide2331.xml"/><Relationship Id="rId304" Type="http://schemas.openxmlformats.org/officeDocument/2006/relationships/slide" Target="slides/slide303.xml"/><Relationship Id="rId511" Type="http://schemas.openxmlformats.org/officeDocument/2006/relationships/slide" Target="slides/slide510.xml"/><Relationship Id="rId1141" Type="http://schemas.openxmlformats.org/officeDocument/2006/relationships/slide" Target="slides/slide1140.xml"/><Relationship Id="rId4297" Type="http://schemas.openxmlformats.org/officeDocument/2006/relationships/slide" Target="slides/slide4296.xml"/><Relationship Id="rId5348" Type="http://schemas.openxmlformats.org/officeDocument/2006/relationships/viewProps" Target="viewProps.xml"/><Relationship Id="rId1001" Type="http://schemas.openxmlformats.org/officeDocument/2006/relationships/slide" Target="slides/slide1000.xml"/><Relationship Id="rId4157" Type="http://schemas.openxmlformats.org/officeDocument/2006/relationships/slide" Target="slides/slide4156.xml"/><Relationship Id="rId4364" Type="http://schemas.openxmlformats.org/officeDocument/2006/relationships/slide" Target="slides/slide4363.xml"/><Relationship Id="rId4571" Type="http://schemas.openxmlformats.org/officeDocument/2006/relationships/slide" Target="slides/slide4570.xml"/><Relationship Id="rId5208" Type="http://schemas.openxmlformats.org/officeDocument/2006/relationships/slide" Target="slides/slide5207.xml"/><Relationship Id="rId1958" Type="http://schemas.openxmlformats.org/officeDocument/2006/relationships/slide" Target="slides/slide1957.xml"/><Relationship Id="rId3173" Type="http://schemas.openxmlformats.org/officeDocument/2006/relationships/slide" Target="slides/slide3172.xml"/><Relationship Id="rId3380" Type="http://schemas.openxmlformats.org/officeDocument/2006/relationships/slide" Target="slides/slide3379.xml"/><Relationship Id="rId4017" Type="http://schemas.openxmlformats.org/officeDocument/2006/relationships/slide" Target="slides/slide4016.xml"/><Relationship Id="rId4224" Type="http://schemas.openxmlformats.org/officeDocument/2006/relationships/slide" Target="slides/slide4223.xml"/><Relationship Id="rId4431" Type="http://schemas.openxmlformats.org/officeDocument/2006/relationships/slide" Target="slides/slide4430.xml"/><Relationship Id="rId1818" Type="http://schemas.openxmlformats.org/officeDocument/2006/relationships/slide" Target="slides/slide1817.xml"/><Relationship Id="rId3033" Type="http://schemas.openxmlformats.org/officeDocument/2006/relationships/slide" Target="slides/slide3032.xml"/><Relationship Id="rId3240" Type="http://schemas.openxmlformats.org/officeDocument/2006/relationships/slide" Target="slides/slide3239.xml"/><Relationship Id="rId161" Type="http://schemas.openxmlformats.org/officeDocument/2006/relationships/slide" Target="slides/slide160.xml"/><Relationship Id="rId2799" Type="http://schemas.openxmlformats.org/officeDocument/2006/relationships/slide" Target="slides/slide2798.xml"/><Relationship Id="rId3100" Type="http://schemas.openxmlformats.org/officeDocument/2006/relationships/slide" Target="slides/slide3099.xml"/><Relationship Id="rId978" Type="http://schemas.openxmlformats.org/officeDocument/2006/relationships/slide" Target="slides/slide977.xml"/><Relationship Id="rId2659" Type="http://schemas.openxmlformats.org/officeDocument/2006/relationships/slide" Target="slides/slide2658.xml"/><Relationship Id="rId2866" Type="http://schemas.openxmlformats.org/officeDocument/2006/relationships/slide" Target="slides/slide2865.xml"/><Relationship Id="rId3917" Type="http://schemas.openxmlformats.org/officeDocument/2006/relationships/slide" Target="slides/slide3916.xml"/><Relationship Id="rId5065" Type="http://schemas.openxmlformats.org/officeDocument/2006/relationships/slide" Target="slides/slide5064.xml"/><Relationship Id="rId5272" Type="http://schemas.openxmlformats.org/officeDocument/2006/relationships/slide" Target="slides/slide5271.xml"/><Relationship Id="rId838" Type="http://schemas.openxmlformats.org/officeDocument/2006/relationships/slide" Target="slides/slide837.xml"/><Relationship Id="rId1468" Type="http://schemas.openxmlformats.org/officeDocument/2006/relationships/slide" Target="slides/slide1467.xml"/><Relationship Id="rId1675" Type="http://schemas.openxmlformats.org/officeDocument/2006/relationships/slide" Target="slides/slide1674.xml"/><Relationship Id="rId1882" Type="http://schemas.openxmlformats.org/officeDocument/2006/relationships/slide" Target="slides/slide1881.xml"/><Relationship Id="rId2519" Type="http://schemas.openxmlformats.org/officeDocument/2006/relationships/slide" Target="slides/slide2518.xml"/><Relationship Id="rId2726" Type="http://schemas.openxmlformats.org/officeDocument/2006/relationships/slide" Target="slides/slide2725.xml"/><Relationship Id="rId4081" Type="http://schemas.openxmlformats.org/officeDocument/2006/relationships/slide" Target="slides/slide4080.xml"/><Relationship Id="rId5132" Type="http://schemas.openxmlformats.org/officeDocument/2006/relationships/slide" Target="slides/slide5131.xml"/><Relationship Id="rId1328" Type="http://schemas.openxmlformats.org/officeDocument/2006/relationships/slide" Target="slides/slide1327.xml"/><Relationship Id="rId1535" Type="http://schemas.openxmlformats.org/officeDocument/2006/relationships/slide" Target="slides/slide1534.xml"/><Relationship Id="rId2933" Type="http://schemas.openxmlformats.org/officeDocument/2006/relationships/slide" Target="slides/slide2932.xml"/><Relationship Id="rId905" Type="http://schemas.openxmlformats.org/officeDocument/2006/relationships/slide" Target="slides/slide904.xml"/><Relationship Id="rId1742" Type="http://schemas.openxmlformats.org/officeDocument/2006/relationships/slide" Target="slides/slide1741.xml"/><Relationship Id="rId4898" Type="http://schemas.openxmlformats.org/officeDocument/2006/relationships/slide" Target="slides/slide4897.xml"/><Relationship Id="rId34" Type="http://schemas.openxmlformats.org/officeDocument/2006/relationships/slide" Target="slides/slide33.xml"/><Relationship Id="rId1602" Type="http://schemas.openxmlformats.org/officeDocument/2006/relationships/slide" Target="slides/slide1601.xml"/><Relationship Id="rId4758" Type="http://schemas.openxmlformats.org/officeDocument/2006/relationships/slide" Target="slides/slide4757.xml"/><Relationship Id="rId4965" Type="http://schemas.openxmlformats.org/officeDocument/2006/relationships/slide" Target="slides/slide4964.xml"/><Relationship Id="rId3567" Type="http://schemas.openxmlformats.org/officeDocument/2006/relationships/slide" Target="slides/slide3566.xml"/><Relationship Id="rId3774" Type="http://schemas.openxmlformats.org/officeDocument/2006/relationships/slide" Target="slides/slide3773.xml"/><Relationship Id="rId3981" Type="http://schemas.openxmlformats.org/officeDocument/2006/relationships/slide" Target="slides/slide3980.xml"/><Relationship Id="rId4618" Type="http://schemas.openxmlformats.org/officeDocument/2006/relationships/slide" Target="slides/slide4617.xml"/><Relationship Id="rId4825" Type="http://schemas.openxmlformats.org/officeDocument/2006/relationships/slide" Target="slides/slide4824.xml"/><Relationship Id="rId488" Type="http://schemas.openxmlformats.org/officeDocument/2006/relationships/slide" Target="slides/slide487.xml"/><Relationship Id="rId695" Type="http://schemas.openxmlformats.org/officeDocument/2006/relationships/slide" Target="slides/slide694.xml"/><Relationship Id="rId2169" Type="http://schemas.openxmlformats.org/officeDocument/2006/relationships/slide" Target="slides/slide2168.xml"/><Relationship Id="rId2376" Type="http://schemas.openxmlformats.org/officeDocument/2006/relationships/slide" Target="slides/slide2375.xml"/><Relationship Id="rId2583" Type="http://schemas.openxmlformats.org/officeDocument/2006/relationships/slide" Target="slides/slide2582.xml"/><Relationship Id="rId2790" Type="http://schemas.openxmlformats.org/officeDocument/2006/relationships/slide" Target="slides/slide2789.xml"/><Relationship Id="rId3427" Type="http://schemas.openxmlformats.org/officeDocument/2006/relationships/slide" Target="slides/slide3426.xml"/><Relationship Id="rId3634" Type="http://schemas.openxmlformats.org/officeDocument/2006/relationships/slide" Target="slides/slide3633.xml"/><Relationship Id="rId3841" Type="http://schemas.openxmlformats.org/officeDocument/2006/relationships/slide" Target="slides/slide3840.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185" Type="http://schemas.openxmlformats.org/officeDocument/2006/relationships/slide" Target="slides/slide1184.xml"/><Relationship Id="rId1392" Type="http://schemas.openxmlformats.org/officeDocument/2006/relationships/slide" Target="slides/slide1391.xml"/><Relationship Id="rId2029" Type="http://schemas.openxmlformats.org/officeDocument/2006/relationships/slide" Target="slides/slide2028.xml"/><Relationship Id="rId2236" Type="http://schemas.openxmlformats.org/officeDocument/2006/relationships/slide" Target="slides/slide2235.xml"/><Relationship Id="rId2443" Type="http://schemas.openxmlformats.org/officeDocument/2006/relationships/slide" Target="slides/slide2442.xml"/><Relationship Id="rId2650" Type="http://schemas.openxmlformats.org/officeDocument/2006/relationships/slide" Target="slides/slide2649.xml"/><Relationship Id="rId3701" Type="http://schemas.openxmlformats.org/officeDocument/2006/relationships/slide" Target="slides/slide3700.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1252" Type="http://schemas.openxmlformats.org/officeDocument/2006/relationships/slide" Target="slides/slide1251.xml"/><Relationship Id="rId2303" Type="http://schemas.openxmlformats.org/officeDocument/2006/relationships/slide" Target="slides/slide2302.xml"/><Relationship Id="rId2510" Type="http://schemas.openxmlformats.org/officeDocument/2006/relationships/slide" Target="slides/slide2509.xml"/><Relationship Id="rId1112" Type="http://schemas.openxmlformats.org/officeDocument/2006/relationships/slide" Target="slides/slide1111.xml"/><Relationship Id="rId4268" Type="http://schemas.openxmlformats.org/officeDocument/2006/relationships/slide" Target="slides/slide4267.xml"/><Relationship Id="rId4475" Type="http://schemas.openxmlformats.org/officeDocument/2006/relationships/slide" Target="slides/slide4474.xml"/><Relationship Id="rId5319" Type="http://schemas.openxmlformats.org/officeDocument/2006/relationships/slide" Target="slides/slide5318.xml"/><Relationship Id="rId3077" Type="http://schemas.openxmlformats.org/officeDocument/2006/relationships/slide" Target="slides/slide3076.xml"/><Relationship Id="rId3284" Type="http://schemas.openxmlformats.org/officeDocument/2006/relationships/slide" Target="slides/slide3283.xml"/><Relationship Id="rId4128" Type="http://schemas.openxmlformats.org/officeDocument/2006/relationships/slide" Target="slides/slide4127.xml"/><Relationship Id="rId4682" Type="http://schemas.openxmlformats.org/officeDocument/2006/relationships/slide" Target="slides/slide4681.xml"/><Relationship Id="rId1929" Type="http://schemas.openxmlformats.org/officeDocument/2006/relationships/slide" Target="slides/slide1928.xml"/><Relationship Id="rId2093" Type="http://schemas.openxmlformats.org/officeDocument/2006/relationships/slide" Target="slides/slide2092.xml"/><Relationship Id="rId3491" Type="http://schemas.openxmlformats.org/officeDocument/2006/relationships/slide" Target="slides/slide3490.xml"/><Relationship Id="rId4335" Type="http://schemas.openxmlformats.org/officeDocument/2006/relationships/slide" Target="slides/slide4334.xml"/><Relationship Id="rId4542" Type="http://schemas.openxmlformats.org/officeDocument/2006/relationships/slide" Target="slides/slide4541.xml"/><Relationship Id="rId3144" Type="http://schemas.openxmlformats.org/officeDocument/2006/relationships/slide" Target="slides/slide3143.xml"/><Relationship Id="rId3351" Type="http://schemas.openxmlformats.org/officeDocument/2006/relationships/slide" Target="slides/slide3350.xml"/><Relationship Id="rId4402" Type="http://schemas.openxmlformats.org/officeDocument/2006/relationships/slide" Target="slides/slide4401.xml"/><Relationship Id="rId272" Type="http://schemas.openxmlformats.org/officeDocument/2006/relationships/slide" Target="slides/slide271.xml"/><Relationship Id="rId2160" Type="http://schemas.openxmlformats.org/officeDocument/2006/relationships/slide" Target="slides/slide2159.xml"/><Relationship Id="rId3004" Type="http://schemas.openxmlformats.org/officeDocument/2006/relationships/slide" Target="slides/slide3003.xml"/><Relationship Id="rId3211" Type="http://schemas.openxmlformats.org/officeDocument/2006/relationships/slide" Target="slides/slide3210.xml"/><Relationship Id="rId132" Type="http://schemas.openxmlformats.org/officeDocument/2006/relationships/slide" Target="slides/slide131.xml"/><Relationship Id="rId2020" Type="http://schemas.openxmlformats.org/officeDocument/2006/relationships/slide" Target="slides/slide2019.xml"/><Relationship Id="rId5176" Type="http://schemas.openxmlformats.org/officeDocument/2006/relationships/slide" Target="slides/slide5175.xml"/><Relationship Id="rId1579" Type="http://schemas.openxmlformats.org/officeDocument/2006/relationships/slide" Target="slides/slide1578.xml"/><Relationship Id="rId2977" Type="http://schemas.openxmlformats.org/officeDocument/2006/relationships/slide" Target="slides/slide2976.xml"/><Relationship Id="rId4192" Type="http://schemas.openxmlformats.org/officeDocument/2006/relationships/slide" Target="slides/slide4191.xml"/><Relationship Id="rId5036" Type="http://schemas.openxmlformats.org/officeDocument/2006/relationships/slide" Target="slides/slide5035.xml"/><Relationship Id="rId5243" Type="http://schemas.openxmlformats.org/officeDocument/2006/relationships/slide" Target="slides/slide5242.xml"/><Relationship Id="rId949" Type="http://schemas.openxmlformats.org/officeDocument/2006/relationships/slide" Target="slides/slide948.xml"/><Relationship Id="rId1786" Type="http://schemas.openxmlformats.org/officeDocument/2006/relationships/slide" Target="slides/slide1785.xml"/><Relationship Id="rId1993" Type="http://schemas.openxmlformats.org/officeDocument/2006/relationships/slide" Target="slides/slide1992.xml"/><Relationship Id="rId2837" Type="http://schemas.openxmlformats.org/officeDocument/2006/relationships/slide" Target="slides/slide2836.xml"/><Relationship Id="rId4052" Type="http://schemas.openxmlformats.org/officeDocument/2006/relationships/slide" Target="slides/slide4051.xml"/><Relationship Id="rId5103" Type="http://schemas.openxmlformats.org/officeDocument/2006/relationships/slide" Target="slides/slide5102.xml"/><Relationship Id="rId78" Type="http://schemas.openxmlformats.org/officeDocument/2006/relationships/slide" Target="slides/slide77.xml"/><Relationship Id="rId809" Type="http://schemas.openxmlformats.org/officeDocument/2006/relationships/slide" Target="slides/slide808.xml"/><Relationship Id="rId1439" Type="http://schemas.openxmlformats.org/officeDocument/2006/relationships/slide" Target="slides/slide1438.xml"/><Relationship Id="rId1646" Type="http://schemas.openxmlformats.org/officeDocument/2006/relationships/slide" Target="slides/slide1645.xml"/><Relationship Id="rId1853" Type="http://schemas.openxmlformats.org/officeDocument/2006/relationships/slide" Target="slides/slide1852.xml"/><Relationship Id="rId2904" Type="http://schemas.openxmlformats.org/officeDocument/2006/relationships/slide" Target="slides/slide2903.xml"/><Relationship Id="rId5310" Type="http://schemas.openxmlformats.org/officeDocument/2006/relationships/slide" Target="slides/slide5309.xml"/><Relationship Id="rId1506" Type="http://schemas.openxmlformats.org/officeDocument/2006/relationships/slide" Target="slides/slide1505.xml"/><Relationship Id="rId1713" Type="http://schemas.openxmlformats.org/officeDocument/2006/relationships/slide" Target="slides/slide1712.xml"/><Relationship Id="rId1920" Type="http://schemas.openxmlformats.org/officeDocument/2006/relationships/slide" Target="slides/slide1919.xml"/><Relationship Id="rId4869" Type="http://schemas.openxmlformats.org/officeDocument/2006/relationships/slide" Target="slides/slide4868.xml"/><Relationship Id="rId3678" Type="http://schemas.openxmlformats.org/officeDocument/2006/relationships/slide" Target="slides/slide3677.xml"/><Relationship Id="rId3885" Type="http://schemas.openxmlformats.org/officeDocument/2006/relationships/slide" Target="slides/slide3884.xml"/><Relationship Id="rId4729" Type="http://schemas.openxmlformats.org/officeDocument/2006/relationships/slide" Target="slides/slide4728.xml"/><Relationship Id="rId4936" Type="http://schemas.openxmlformats.org/officeDocument/2006/relationships/slide" Target="slides/slide4935.xml"/><Relationship Id="rId599" Type="http://schemas.openxmlformats.org/officeDocument/2006/relationships/slide" Target="slides/slide598.xml"/><Relationship Id="rId2487" Type="http://schemas.openxmlformats.org/officeDocument/2006/relationships/slide" Target="slides/slide2486.xml"/><Relationship Id="rId2694" Type="http://schemas.openxmlformats.org/officeDocument/2006/relationships/slide" Target="slides/slide2693.xml"/><Relationship Id="rId3538" Type="http://schemas.openxmlformats.org/officeDocument/2006/relationships/slide" Target="slides/slide3537.xml"/><Relationship Id="rId3745" Type="http://schemas.openxmlformats.org/officeDocument/2006/relationships/slide" Target="slides/slide3744.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296" Type="http://schemas.openxmlformats.org/officeDocument/2006/relationships/slide" Target="slides/slide1295.xml"/><Relationship Id="rId2347" Type="http://schemas.openxmlformats.org/officeDocument/2006/relationships/slide" Target="slides/slide2346.xml"/><Relationship Id="rId2554" Type="http://schemas.openxmlformats.org/officeDocument/2006/relationships/slide" Target="slides/slide2553.xml"/><Relationship Id="rId3952" Type="http://schemas.openxmlformats.org/officeDocument/2006/relationships/slide" Target="slides/slide3951.xml"/><Relationship Id="rId319" Type="http://schemas.openxmlformats.org/officeDocument/2006/relationships/slide" Target="slides/slide318.xml"/><Relationship Id="rId526" Type="http://schemas.openxmlformats.org/officeDocument/2006/relationships/slide" Target="slides/slide525.xml"/><Relationship Id="rId1156" Type="http://schemas.openxmlformats.org/officeDocument/2006/relationships/slide" Target="slides/slide1155.xml"/><Relationship Id="rId1363" Type="http://schemas.openxmlformats.org/officeDocument/2006/relationships/slide" Target="slides/slide1362.xml"/><Relationship Id="rId2207" Type="http://schemas.openxmlformats.org/officeDocument/2006/relationships/slide" Target="slides/slide2206.xml"/><Relationship Id="rId2761" Type="http://schemas.openxmlformats.org/officeDocument/2006/relationships/slide" Target="slides/slide2760.xml"/><Relationship Id="rId3605" Type="http://schemas.openxmlformats.org/officeDocument/2006/relationships/slide" Target="slides/slide3604.xml"/><Relationship Id="rId3812" Type="http://schemas.openxmlformats.org/officeDocument/2006/relationships/slide" Target="slides/slide3811.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570" Type="http://schemas.openxmlformats.org/officeDocument/2006/relationships/slide" Target="slides/slide1569.xml"/><Relationship Id="rId2414" Type="http://schemas.openxmlformats.org/officeDocument/2006/relationships/slide" Target="slides/slide2413.xml"/><Relationship Id="rId2621" Type="http://schemas.openxmlformats.org/officeDocument/2006/relationships/slide" Target="slides/slide2620.xml"/><Relationship Id="rId800" Type="http://schemas.openxmlformats.org/officeDocument/2006/relationships/slide" Target="slides/slide799.xml"/><Relationship Id="rId1223" Type="http://schemas.openxmlformats.org/officeDocument/2006/relationships/slide" Target="slides/slide1222.xml"/><Relationship Id="rId1430" Type="http://schemas.openxmlformats.org/officeDocument/2006/relationships/slide" Target="slides/slide1429.xml"/><Relationship Id="rId4379" Type="http://schemas.openxmlformats.org/officeDocument/2006/relationships/slide" Target="slides/slide4378.xml"/><Relationship Id="rId4586" Type="http://schemas.openxmlformats.org/officeDocument/2006/relationships/slide" Target="slides/slide4585.xml"/><Relationship Id="rId4793" Type="http://schemas.openxmlformats.org/officeDocument/2006/relationships/slide" Target="slides/slide4792.xml"/><Relationship Id="rId3188" Type="http://schemas.openxmlformats.org/officeDocument/2006/relationships/slide" Target="slides/slide3187.xml"/><Relationship Id="rId3395" Type="http://schemas.openxmlformats.org/officeDocument/2006/relationships/slide" Target="slides/slide3394.xml"/><Relationship Id="rId4239" Type="http://schemas.openxmlformats.org/officeDocument/2006/relationships/slide" Target="slides/slide4238.xml"/><Relationship Id="rId4446" Type="http://schemas.openxmlformats.org/officeDocument/2006/relationships/slide" Target="slides/slide4445.xml"/><Relationship Id="rId4653" Type="http://schemas.openxmlformats.org/officeDocument/2006/relationships/slide" Target="slides/slide4652.xml"/><Relationship Id="rId4860" Type="http://schemas.openxmlformats.org/officeDocument/2006/relationships/slide" Target="slides/slide4859.xml"/><Relationship Id="rId3048" Type="http://schemas.openxmlformats.org/officeDocument/2006/relationships/slide" Target="slides/slide3047.xml"/><Relationship Id="rId3255" Type="http://schemas.openxmlformats.org/officeDocument/2006/relationships/slide" Target="slides/slide3254.xml"/><Relationship Id="rId3462" Type="http://schemas.openxmlformats.org/officeDocument/2006/relationships/slide" Target="slides/slide3461.xml"/><Relationship Id="rId4306" Type="http://schemas.openxmlformats.org/officeDocument/2006/relationships/slide" Target="slides/slide4305.xml"/><Relationship Id="rId4513" Type="http://schemas.openxmlformats.org/officeDocument/2006/relationships/slide" Target="slides/slide4512.xml"/><Relationship Id="rId4720" Type="http://schemas.openxmlformats.org/officeDocument/2006/relationships/slide" Target="slides/slide471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2064" Type="http://schemas.openxmlformats.org/officeDocument/2006/relationships/slide" Target="slides/slide2063.xml"/><Relationship Id="rId2271" Type="http://schemas.openxmlformats.org/officeDocument/2006/relationships/slide" Target="slides/slide2270.xml"/><Relationship Id="rId3115" Type="http://schemas.openxmlformats.org/officeDocument/2006/relationships/slide" Target="slides/slide3114.xml"/><Relationship Id="rId3322" Type="http://schemas.openxmlformats.org/officeDocument/2006/relationships/slide" Target="slides/slide3321.xml"/><Relationship Id="rId243" Type="http://schemas.openxmlformats.org/officeDocument/2006/relationships/slide" Target="slides/slide242.xml"/><Relationship Id="rId450" Type="http://schemas.openxmlformats.org/officeDocument/2006/relationships/slide" Target="slides/slide449.xml"/><Relationship Id="rId1080" Type="http://schemas.openxmlformats.org/officeDocument/2006/relationships/slide" Target="slides/slide1079.xml"/><Relationship Id="rId2131" Type="http://schemas.openxmlformats.org/officeDocument/2006/relationships/slide" Target="slides/slide2130.xml"/><Relationship Id="rId5287" Type="http://schemas.openxmlformats.org/officeDocument/2006/relationships/slide" Target="slides/slide5286.xml"/><Relationship Id="rId103" Type="http://schemas.openxmlformats.org/officeDocument/2006/relationships/slide" Target="slides/slide102.xml"/><Relationship Id="rId310" Type="http://schemas.openxmlformats.org/officeDocument/2006/relationships/slide" Target="slides/slide309.xml"/><Relationship Id="rId4096" Type="http://schemas.openxmlformats.org/officeDocument/2006/relationships/slide" Target="slides/slide4095.xml"/><Relationship Id="rId5147" Type="http://schemas.openxmlformats.org/officeDocument/2006/relationships/slide" Target="slides/slide5146.xml"/><Relationship Id="rId1897" Type="http://schemas.openxmlformats.org/officeDocument/2006/relationships/slide" Target="slides/slide1896.xml"/><Relationship Id="rId2948" Type="http://schemas.openxmlformats.org/officeDocument/2006/relationships/slide" Target="slides/slide2947.xml"/><Relationship Id="rId1757" Type="http://schemas.openxmlformats.org/officeDocument/2006/relationships/slide" Target="slides/slide1756.xml"/><Relationship Id="rId1964" Type="http://schemas.openxmlformats.org/officeDocument/2006/relationships/slide" Target="slides/slide1963.xml"/><Relationship Id="rId2808" Type="http://schemas.openxmlformats.org/officeDocument/2006/relationships/slide" Target="slides/slide2807.xml"/><Relationship Id="rId4163" Type="http://schemas.openxmlformats.org/officeDocument/2006/relationships/slide" Target="slides/slide4162.xml"/><Relationship Id="rId4370" Type="http://schemas.openxmlformats.org/officeDocument/2006/relationships/slide" Target="slides/slide4369.xml"/><Relationship Id="rId5007" Type="http://schemas.openxmlformats.org/officeDocument/2006/relationships/slide" Target="slides/slide5006.xml"/><Relationship Id="rId5214" Type="http://schemas.openxmlformats.org/officeDocument/2006/relationships/slide" Target="slides/slide5213.xml"/><Relationship Id="rId49" Type="http://schemas.openxmlformats.org/officeDocument/2006/relationships/slide" Target="slides/slide48.xml"/><Relationship Id="rId1617" Type="http://schemas.openxmlformats.org/officeDocument/2006/relationships/slide" Target="slides/slide1616.xml"/><Relationship Id="rId1824" Type="http://schemas.openxmlformats.org/officeDocument/2006/relationships/slide" Target="slides/slide1823.xml"/><Relationship Id="rId4023" Type="http://schemas.openxmlformats.org/officeDocument/2006/relationships/slide" Target="slides/slide4022.xml"/><Relationship Id="rId4230" Type="http://schemas.openxmlformats.org/officeDocument/2006/relationships/slide" Target="slides/slide4229.xml"/><Relationship Id="rId3789" Type="http://schemas.openxmlformats.org/officeDocument/2006/relationships/slide" Target="slides/slide3788.xml"/><Relationship Id="rId2598" Type="http://schemas.openxmlformats.org/officeDocument/2006/relationships/slide" Target="slides/slide2597.xml"/><Relationship Id="rId3996" Type="http://schemas.openxmlformats.org/officeDocument/2006/relationships/slide" Target="slides/slide3995.xml"/><Relationship Id="rId3649" Type="http://schemas.openxmlformats.org/officeDocument/2006/relationships/slide" Target="slides/slide3648.xml"/><Relationship Id="rId3856" Type="http://schemas.openxmlformats.org/officeDocument/2006/relationships/slide" Target="slides/slide3855.xml"/><Relationship Id="rId4907" Type="http://schemas.openxmlformats.org/officeDocument/2006/relationships/slide" Target="slides/slide4906.xml"/><Relationship Id="rId5071" Type="http://schemas.openxmlformats.org/officeDocument/2006/relationships/slide" Target="slides/slide5070.xml"/><Relationship Id="rId777" Type="http://schemas.openxmlformats.org/officeDocument/2006/relationships/slide" Target="slides/slide776.xml"/><Relationship Id="rId984" Type="http://schemas.openxmlformats.org/officeDocument/2006/relationships/slide" Target="slides/slide983.xml"/><Relationship Id="rId2458" Type="http://schemas.openxmlformats.org/officeDocument/2006/relationships/slide" Target="slides/slide2457.xml"/><Relationship Id="rId2665" Type="http://schemas.openxmlformats.org/officeDocument/2006/relationships/slide" Target="slides/slide2664.xml"/><Relationship Id="rId2872" Type="http://schemas.openxmlformats.org/officeDocument/2006/relationships/slide" Target="slides/slide2871.xml"/><Relationship Id="rId3509" Type="http://schemas.openxmlformats.org/officeDocument/2006/relationships/slide" Target="slides/slide3508.xml"/><Relationship Id="rId3716" Type="http://schemas.openxmlformats.org/officeDocument/2006/relationships/slide" Target="slides/slide3715.xml"/><Relationship Id="rId3923" Type="http://schemas.openxmlformats.org/officeDocument/2006/relationships/slide" Target="slides/slide3922.xml"/><Relationship Id="rId637" Type="http://schemas.openxmlformats.org/officeDocument/2006/relationships/slide" Target="slides/slide636.xml"/><Relationship Id="rId844" Type="http://schemas.openxmlformats.org/officeDocument/2006/relationships/slide" Target="slides/slide843.xml"/><Relationship Id="rId1267" Type="http://schemas.openxmlformats.org/officeDocument/2006/relationships/slide" Target="slides/slide1266.xml"/><Relationship Id="rId1474" Type="http://schemas.openxmlformats.org/officeDocument/2006/relationships/slide" Target="slides/slide1473.xml"/><Relationship Id="rId1681" Type="http://schemas.openxmlformats.org/officeDocument/2006/relationships/slide" Target="slides/slide1680.xml"/><Relationship Id="rId2318" Type="http://schemas.openxmlformats.org/officeDocument/2006/relationships/slide" Target="slides/slide2317.xml"/><Relationship Id="rId2525" Type="http://schemas.openxmlformats.org/officeDocument/2006/relationships/slide" Target="slides/slide2524.xml"/><Relationship Id="rId2732" Type="http://schemas.openxmlformats.org/officeDocument/2006/relationships/slide" Target="slides/slide2731.xml"/><Relationship Id="rId704" Type="http://schemas.openxmlformats.org/officeDocument/2006/relationships/slide" Target="slides/slide703.xml"/><Relationship Id="rId911" Type="http://schemas.openxmlformats.org/officeDocument/2006/relationships/slide" Target="slides/slide910.xml"/><Relationship Id="rId1127" Type="http://schemas.openxmlformats.org/officeDocument/2006/relationships/slide" Target="slides/slide1126.xml"/><Relationship Id="rId1334" Type="http://schemas.openxmlformats.org/officeDocument/2006/relationships/slide" Target="slides/slide1333.xml"/><Relationship Id="rId1541" Type="http://schemas.openxmlformats.org/officeDocument/2006/relationships/slide" Target="slides/slide1540.xml"/><Relationship Id="rId4697" Type="http://schemas.openxmlformats.org/officeDocument/2006/relationships/slide" Target="slides/slide4696.xml"/><Relationship Id="rId40" Type="http://schemas.openxmlformats.org/officeDocument/2006/relationships/slide" Target="slides/slide39.xml"/><Relationship Id="rId1401" Type="http://schemas.openxmlformats.org/officeDocument/2006/relationships/slide" Target="slides/slide1400.xml"/><Relationship Id="rId3299" Type="http://schemas.openxmlformats.org/officeDocument/2006/relationships/slide" Target="slides/slide3298.xml"/><Relationship Id="rId4557" Type="http://schemas.openxmlformats.org/officeDocument/2006/relationships/slide" Target="slides/slide4556.xml"/><Relationship Id="rId4764" Type="http://schemas.openxmlformats.org/officeDocument/2006/relationships/slide" Target="slides/slide4763.xml"/><Relationship Id="rId3159" Type="http://schemas.openxmlformats.org/officeDocument/2006/relationships/slide" Target="slides/slide3158.xml"/><Relationship Id="rId3366" Type="http://schemas.openxmlformats.org/officeDocument/2006/relationships/slide" Target="slides/slide3365.xml"/><Relationship Id="rId3573" Type="http://schemas.openxmlformats.org/officeDocument/2006/relationships/slide" Target="slides/slide3572.xml"/><Relationship Id="rId4417" Type="http://schemas.openxmlformats.org/officeDocument/2006/relationships/slide" Target="slides/slide4416.xml"/><Relationship Id="rId4971" Type="http://schemas.openxmlformats.org/officeDocument/2006/relationships/slide" Target="slides/slide4970.xml"/><Relationship Id="rId287" Type="http://schemas.openxmlformats.org/officeDocument/2006/relationships/slide" Target="slides/slide286.xml"/><Relationship Id="rId494" Type="http://schemas.openxmlformats.org/officeDocument/2006/relationships/slide" Target="slides/slide493.xml"/><Relationship Id="rId2175" Type="http://schemas.openxmlformats.org/officeDocument/2006/relationships/slide" Target="slides/slide2174.xml"/><Relationship Id="rId2382" Type="http://schemas.openxmlformats.org/officeDocument/2006/relationships/slide" Target="slides/slide2381.xml"/><Relationship Id="rId3019" Type="http://schemas.openxmlformats.org/officeDocument/2006/relationships/slide" Target="slides/slide3018.xml"/><Relationship Id="rId3226" Type="http://schemas.openxmlformats.org/officeDocument/2006/relationships/slide" Target="slides/slide3225.xml"/><Relationship Id="rId3780" Type="http://schemas.openxmlformats.org/officeDocument/2006/relationships/slide" Target="slides/slide3779.xml"/><Relationship Id="rId4624" Type="http://schemas.openxmlformats.org/officeDocument/2006/relationships/slide" Target="slides/slide4623.xml"/><Relationship Id="rId4831" Type="http://schemas.openxmlformats.org/officeDocument/2006/relationships/slide" Target="slides/slide4830.xml"/><Relationship Id="rId147" Type="http://schemas.openxmlformats.org/officeDocument/2006/relationships/slide" Target="slides/slide146.xml"/><Relationship Id="rId354" Type="http://schemas.openxmlformats.org/officeDocument/2006/relationships/slide" Target="slides/slide353.xml"/><Relationship Id="rId1191" Type="http://schemas.openxmlformats.org/officeDocument/2006/relationships/slide" Target="slides/slide1190.xml"/><Relationship Id="rId2035" Type="http://schemas.openxmlformats.org/officeDocument/2006/relationships/slide" Target="slides/slide2034.xml"/><Relationship Id="rId3433" Type="http://schemas.openxmlformats.org/officeDocument/2006/relationships/slide" Target="slides/slide3432.xml"/><Relationship Id="rId3640" Type="http://schemas.openxmlformats.org/officeDocument/2006/relationships/slide" Target="slides/slide3639.xml"/><Relationship Id="rId561" Type="http://schemas.openxmlformats.org/officeDocument/2006/relationships/slide" Target="slides/slide560.xml"/><Relationship Id="rId2242" Type="http://schemas.openxmlformats.org/officeDocument/2006/relationships/slide" Target="slides/slide2241.xml"/><Relationship Id="rId3500" Type="http://schemas.openxmlformats.org/officeDocument/2006/relationships/slide" Target="slides/slide3499.xml"/><Relationship Id="rId214" Type="http://schemas.openxmlformats.org/officeDocument/2006/relationships/slide" Target="slides/slide213.xml"/><Relationship Id="rId421" Type="http://schemas.openxmlformats.org/officeDocument/2006/relationships/slide" Target="slides/slide420.xml"/><Relationship Id="rId1051" Type="http://schemas.openxmlformats.org/officeDocument/2006/relationships/slide" Target="slides/slide1050.xml"/><Relationship Id="rId2102" Type="http://schemas.openxmlformats.org/officeDocument/2006/relationships/slide" Target="slides/slide2101.xml"/><Relationship Id="rId5258" Type="http://schemas.openxmlformats.org/officeDocument/2006/relationships/slide" Target="slides/slide5257.xml"/><Relationship Id="rId1868" Type="http://schemas.openxmlformats.org/officeDocument/2006/relationships/slide" Target="slides/slide1867.xml"/><Relationship Id="rId4067" Type="http://schemas.openxmlformats.org/officeDocument/2006/relationships/slide" Target="slides/slide4066.xml"/><Relationship Id="rId4274" Type="http://schemas.openxmlformats.org/officeDocument/2006/relationships/slide" Target="slides/slide4273.xml"/><Relationship Id="rId4481" Type="http://schemas.openxmlformats.org/officeDocument/2006/relationships/slide" Target="slides/slide4480.xml"/><Relationship Id="rId5118" Type="http://schemas.openxmlformats.org/officeDocument/2006/relationships/slide" Target="slides/slide5117.xml"/><Relationship Id="rId5325" Type="http://schemas.openxmlformats.org/officeDocument/2006/relationships/slide" Target="slides/slide5324.xml"/><Relationship Id="rId2919" Type="http://schemas.openxmlformats.org/officeDocument/2006/relationships/slide" Target="slides/slide2918.xml"/><Relationship Id="rId3083" Type="http://schemas.openxmlformats.org/officeDocument/2006/relationships/slide" Target="slides/slide3082.xml"/><Relationship Id="rId3290" Type="http://schemas.openxmlformats.org/officeDocument/2006/relationships/slide" Target="slides/slide3289.xml"/><Relationship Id="rId4134" Type="http://schemas.openxmlformats.org/officeDocument/2006/relationships/slide" Target="slides/slide4133.xml"/><Relationship Id="rId4341" Type="http://schemas.openxmlformats.org/officeDocument/2006/relationships/slide" Target="slides/slide4340.xml"/><Relationship Id="rId1728" Type="http://schemas.openxmlformats.org/officeDocument/2006/relationships/slide" Target="slides/slide1727.xml"/><Relationship Id="rId1935" Type="http://schemas.openxmlformats.org/officeDocument/2006/relationships/slide" Target="slides/slide1934.xml"/><Relationship Id="rId3150" Type="http://schemas.openxmlformats.org/officeDocument/2006/relationships/slide" Target="slides/slide3149.xml"/><Relationship Id="rId4201" Type="http://schemas.openxmlformats.org/officeDocument/2006/relationships/slide" Target="slides/slide4200.xml"/><Relationship Id="rId3010" Type="http://schemas.openxmlformats.org/officeDocument/2006/relationships/slide" Target="slides/slide3009.xml"/><Relationship Id="rId3967" Type="http://schemas.openxmlformats.org/officeDocument/2006/relationships/slide" Target="slides/slide3966.xml"/><Relationship Id="rId4" Type="http://schemas.openxmlformats.org/officeDocument/2006/relationships/slide" Target="slides/slide3.xml"/><Relationship Id="rId888" Type="http://schemas.openxmlformats.org/officeDocument/2006/relationships/slide" Target="slides/slide887.xml"/><Relationship Id="rId2569" Type="http://schemas.openxmlformats.org/officeDocument/2006/relationships/slide" Target="slides/slide2568.xml"/><Relationship Id="rId2776" Type="http://schemas.openxmlformats.org/officeDocument/2006/relationships/slide" Target="slides/slide2775.xml"/><Relationship Id="rId2983" Type="http://schemas.openxmlformats.org/officeDocument/2006/relationships/slide" Target="slides/slide2982.xml"/><Relationship Id="rId3827" Type="http://schemas.openxmlformats.org/officeDocument/2006/relationships/slide" Target="slides/slide3826.xml"/><Relationship Id="rId5182" Type="http://schemas.openxmlformats.org/officeDocument/2006/relationships/slide" Target="slides/slide5181.xml"/><Relationship Id="rId748" Type="http://schemas.openxmlformats.org/officeDocument/2006/relationships/slide" Target="slides/slide747.xml"/><Relationship Id="rId955" Type="http://schemas.openxmlformats.org/officeDocument/2006/relationships/slide" Target="slides/slide954.xml"/><Relationship Id="rId1378" Type="http://schemas.openxmlformats.org/officeDocument/2006/relationships/slide" Target="slides/slide1377.xml"/><Relationship Id="rId1585" Type="http://schemas.openxmlformats.org/officeDocument/2006/relationships/slide" Target="slides/slide1584.xml"/><Relationship Id="rId1792" Type="http://schemas.openxmlformats.org/officeDocument/2006/relationships/slide" Target="slides/slide1791.xml"/><Relationship Id="rId2429" Type="http://schemas.openxmlformats.org/officeDocument/2006/relationships/slide" Target="slides/slide2428.xml"/><Relationship Id="rId2636" Type="http://schemas.openxmlformats.org/officeDocument/2006/relationships/slide" Target="slides/slide2635.xml"/><Relationship Id="rId2843" Type="http://schemas.openxmlformats.org/officeDocument/2006/relationships/slide" Target="slides/slide2842.xml"/><Relationship Id="rId5042" Type="http://schemas.openxmlformats.org/officeDocument/2006/relationships/slide" Target="slides/slide5041.xml"/><Relationship Id="rId84" Type="http://schemas.openxmlformats.org/officeDocument/2006/relationships/slide" Target="slides/slide83.xml"/><Relationship Id="rId608" Type="http://schemas.openxmlformats.org/officeDocument/2006/relationships/slide" Target="slides/slide607.xml"/><Relationship Id="rId815" Type="http://schemas.openxmlformats.org/officeDocument/2006/relationships/slide" Target="slides/slide814.xml"/><Relationship Id="rId1238" Type="http://schemas.openxmlformats.org/officeDocument/2006/relationships/slide" Target="slides/slide1237.xml"/><Relationship Id="rId1445" Type="http://schemas.openxmlformats.org/officeDocument/2006/relationships/slide" Target="slides/slide1444.xml"/><Relationship Id="rId1652" Type="http://schemas.openxmlformats.org/officeDocument/2006/relationships/slide" Target="slides/slide1651.xml"/><Relationship Id="rId1305" Type="http://schemas.openxmlformats.org/officeDocument/2006/relationships/slide" Target="slides/slide1304.xml"/><Relationship Id="rId2703" Type="http://schemas.openxmlformats.org/officeDocument/2006/relationships/slide" Target="slides/slide2702.xml"/><Relationship Id="rId2910" Type="http://schemas.openxmlformats.org/officeDocument/2006/relationships/slide" Target="slides/slide2909.xml"/><Relationship Id="rId1512" Type="http://schemas.openxmlformats.org/officeDocument/2006/relationships/slide" Target="slides/slide1511.xml"/><Relationship Id="rId4668" Type="http://schemas.openxmlformats.org/officeDocument/2006/relationships/slide" Target="slides/slide4667.xml"/><Relationship Id="rId4875" Type="http://schemas.openxmlformats.org/officeDocument/2006/relationships/slide" Target="slides/slide4874.xml"/><Relationship Id="rId11" Type="http://schemas.openxmlformats.org/officeDocument/2006/relationships/slide" Target="slides/slide10.xml"/><Relationship Id="rId398" Type="http://schemas.openxmlformats.org/officeDocument/2006/relationships/slide" Target="slides/slide397.xml"/><Relationship Id="rId2079" Type="http://schemas.openxmlformats.org/officeDocument/2006/relationships/slide" Target="slides/slide2078.xml"/><Relationship Id="rId3477" Type="http://schemas.openxmlformats.org/officeDocument/2006/relationships/slide" Target="slides/slide3476.xml"/><Relationship Id="rId3684" Type="http://schemas.openxmlformats.org/officeDocument/2006/relationships/slide" Target="slides/slide3683.xml"/><Relationship Id="rId3891" Type="http://schemas.openxmlformats.org/officeDocument/2006/relationships/slide" Target="slides/slide3890.xml"/><Relationship Id="rId4528" Type="http://schemas.openxmlformats.org/officeDocument/2006/relationships/slide" Target="slides/slide4527.xml"/><Relationship Id="rId4735" Type="http://schemas.openxmlformats.org/officeDocument/2006/relationships/slide" Target="slides/slide4734.xml"/><Relationship Id="rId4942" Type="http://schemas.openxmlformats.org/officeDocument/2006/relationships/slide" Target="slides/slide4941.xml"/><Relationship Id="rId2286" Type="http://schemas.openxmlformats.org/officeDocument/2006/relationships/slide" Target="slides/slide2285.xml"/><Relationship Id="rId2493" Type="http://schemas.openxmlformats.org/officeDocument/2006/relationships/slide" Target="slides/slide2492.xml"/><Relationship Id="rId3337" Type="http://schemas.openxmlformats.org/officeDocument/2006/relationships/slide" Target="slides/slide3336.xml"/><Relationship Id="rId3544" Type="http://schemas.openxmlformats.org/officeDocument/2006/relationships/slide" Target="slides/slide3543.xml"/><Relationship Id="rId3751" Type="http://schemas.openxmlformats.org/officeDocument/2006/relationships/slide" Target="slides/slide3750.xml"/><Relationship Id="rId4802" Type="http://schemas.openxmlformats.org/officeDocument/2006/relationships/slide" Target="slides/slide4801.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1095" Type="http://schemas.openxmlformats.org/officeDocument/2006/relationships/slide" Target="slides/slide1094.xml"/><Relationship Id="rId2146" Type="http://schemas.openxmlformats.org/officeDocument/2006/relationships/slide" Target="slides/slide2145.xml"/><Relationship Id="rId2353" Type="http://schemas.openxmlformats.org/officeDocument/2006/relationships/slide" Target="slides/slide2352.xml"/><Relationship Id="rId2560" Type="http://schemas.openxmlformats.org/officeDocument/2006/relationships/slide" Target="slides/slide2559.xml"/><Relationship Id="rId3404" Type="http://schemas.openxmlformats.org/officeDocument/2006/relationships/slide" Target="slides/slide3403.xml"/><Relationship Id="rId3611" Type="http://schemas.openxmlformats.org/officeDocument/2006/relationships/slide" Target="slides/slide3610.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1162" Type="http://schemas.openxmlformats.org/officeDocument/2006/relationships/slide" Target="slides/slide1161.xml"/><Relationship Id="rId2006" Type="http://schemas.openxmlformats.org/officeDocument/2006/relationships/slide" Target="slides/slide2005.xml"/><Relationship Id="rId2213" Type="http://schemas.openxmlformats.org/officeDocument/2006/relationships/slide" Target="slides/slide2212.xml"/><Relationship Id="rId2420" Type="http://schemas.openxmlformats.org/officeDocument/2006/relationships/slide" Target="slides/slide2419.xml"/><Relationship Id="rId1022" Type="http://schemas.openxmlformats.org/officeDocument/2006/relationships/slide" Target="slides/slide1021.xml"/><Relationship Id="rId4178" Type="http://schemas.openxmlformats.org/officeDocument/2006/relationships/slide" Target="slides/slide4177.xml"/><Relationship Id="rId4385" Type="http://schemas.openxmlformats.org/officeDocument/2006/relationships/slide" Target="slides/slide4384.xml"/><Relationship Id="rId4592" Type="http://schemas.openxmlformats.org/officeDocument/2006/relationships/slide" Target="slides/slide4591.xml"/><Relationship Id="rId5229" Type="http://schemas.openxmlformats.org/officeDocument/2006/relationships/slide" Target="slides/slide5228.xml"/><Relationship Id="rId1979" Type="http://schemas.openxmlformats.org/officeDocument/2006/relationships/slide" Target="slides/slide1978.xml"/><Relationship Id="rId3194" Type="http://schemas.openxmlformats.org/officeDocument/2006/relationships/slide" Target="slides/slide3193.xml"/><Relationship Id="rId4038" Type="http://schemas.openxmlformats.org/officeDocument/2006/relationships/slide" Target="slides/slide4037.xml"/><Relationship Id="rId4245" Type="http://schemas.openxmlformats.org/officeDocument/2006/relationships/slide" Target="slides/slide4244.xml"/><Relationship Id="rId1839" Type="http://schemas.openxmlformats.org/officeDocument/2006/relationships/slide" Target="slides/slide1838.xml"/><Relationship Id="rId3054" Type="http://schemas.openxmlformats.org/officeDocument/2006/relationships/slide" Target="slides/slide3053.xml"/><Relationship Id="rId4452" Type="http://schemas.openxmlformats.org/officeDocument/2006/relationships/slide" Target="slides/slide4451.xml"/><Relationship Id="rId182" Type="http://schemas.openxmlformats.org/officeDocument/2006/relationships/slide" Target="slides/slide181.xml"/><Relationship Id="rId1906" Type="http://schemas.openxmlformats.org/officeDocument/2006/relationships/slide" Target="slides/slide1905.xml"/><Relationship Id="rId3261" Type="http://schemas.openxmlformats.org/officeDocument/2006/relationships/slide" Target="slides/slide3260.xml"/><Relationship Id="rId4105" Type="http://schemas.openxmlformats.org/officeDocument/2006/relationships/slide" Target="slides/slide4104.xml"/><Relationship Id="rId4312" Type="http://schemas.openxmlformats.org/officeDocument/2006/relationships/slide" Target="slides/slide4311.xml"/><Relationship Id="rId2070" Type="http://schemas.openxmlformats.org/officeDocument/2006/relationships/slide" Target="slides/slide2069.xml"/><Relationship Id="rId3121" Type="http://schemas.openxmlformats.org/officeDocument/2006/relationships/slide" Target="slides/slide3120.xml"/><Relationship Id="rId999" Type="http://schemas.openxmlformats.org/officeDocument/2006/relationships/slide" Target="slides/slide998.xml"/><Relationship Id="rId2887" Type="http://schemas.openxmlformats.org/officeDocument/2006/relationships/slide" Target="slides/slide2886.xml"/><Relationship Id="rId5086" Type="http://schemas.openxmlformats.org/officeDocument/2006/relationships/slide" Target="slides/slide5085.xml"/><Relationship Id="rId5293" Type="http://schemas.openxmlformats.org/officeDocument/2006/relationships/slide" Target="slides/slide5292.xml"/><Relationship Id="rId859" Type="http://schemas.openxmlformats.org/officeDocument/2006/relationships/slide" Target="slides/slide858.xml"/><Relationship Id="rId1489" Type="http://schemas.openxmlformats.org/officeDocument/2006/relationships/slide" Target="slides/slide1488.xml"/><Relationship Id="rId1696" Type="http://schemas.openxmlformats.org/officeDocument/2006/relationships/slide" Target="slides/slide1695.xml"/><Relationship Id="rId3938" Type="http://schemas.openxmlformats.org/officeDocument/2006/relationships/slide" Target="slides/slide3937.xml"/><Relationship Id="rId5153" Type="http://schemas.openxmlformats.org/officeDocument/2006/relationships/slide" Target="slides/slide5152.xml"/><Relationship Id="rId1349" Type="http://schemas.openxmlformats.org/officeDocument/2006/relationships/slide" Target="slides/slide1348.xml"/><Relationship Id="rId2747" Type="http://schemas.openxmlformats.org/officeDocument/2006/relationships/slide" Target="slides/slide2746.xml"/><Relationship Id="rId2954" Type="http://schemas.openxmlformats.org/officeDocument/2006/relationships/slide" Target="slides/slide2953.xml"/><Relationship Id="rId5013" Type="http://schemas.openxmlformats.org/officeDocument/2006/relationships/slide" Target="slides/slide5012.xml"/><Relationship Id="rId5220" Type="http://schemas.openxmlformats.org/officeDocument/2006/relationships/slide" Target="slides/slide5219.xml"/><Relationship Id="rId719" Type="http://schemas.openxmlformats.org/officeDocument/2006/relationships/slide" Target="slides/slide718.xml"/><Relationship Id="rId926" Type="http://schemas.openxmlformats.org/officeDocument/2006/relationships/slide" Target="slides/slide925.xml"/><Relationship Id="rId1556" Type="http://schemas.openxmlformats.org/officeDocument/2006/relationships/slide" Target="slides/slide1555.xml"/><Relationship Id="rId1763" Type="http://schemas.openxmlformats.org/officeDocument/2006/relationships/slide" Target="slides/slide1762.xml"/><Relationship Id="rId1970" Type="http://schemas.openxmlformats.org/officeDocument/2006/relationships/slide" Target="slides/slide1969.xml"/><Relationship Id="rId2607" Type="http://schemas.openxmlformats.org/officeDocument/2006/relationships/slide" Target="slides/slide2606.xml"/><Relationship Id="rId2814" Type="http://schemas.openxmlformats.org/officeDocument/2006/relationships/slide" Target="slides/slide2813.xml"/><Relationship Id="rId55" Type="http://schemas.openxmlformats.org/officeDocument/2006/relationships/slide" Target="slides/slide54.xml"/><Relationship Id="rId1209" Type="http://schemas.openxmlformats.org/officeDocument/2006/relationships/slide" Target="slides/slide1208.xml"/><Relationship Id="rId1416" Type="http://schemas.openxmlformats.org/officeDocument/2006/relationships/slide" Target="slides/slide1415.xml"/><Relationship Id="rId1623" Type="http://schemas.openxmlformats.org/officeDocument/2006/relationships/slide" Target="slides/slide1622.xml"/><Relationship Id="rId1830" Type="http://schemas.openxmlformats.org/officeDocument/2006/relationships/slide" Target="slides/slide1829.xml"/><Relationship Id="rId4779" Type="http://schemas.openxmlformats.org/officeDocument/2006/relationships/slide" Target="slides/slide4778.xml"/><Relationship Id="rId4986" Type="http://schemas.openxmlformats.org/officeDocument/2006/relationships/slide" Target="slides/slide4985.xml"/><Relationship Id="rId3588" Type="http://schemas.openxmlformats.org/officeDocument/2006/relationships/slide" Target="slides/slide3587.xml"/><Relationship Id="rId3795" Type="http://schemas.openxmlformats.org/officeDocument/2006/relationships/slide" Target="slides/slide3794.xml"/><Relationship Id="rId4639" Type="http://schemas.openxmlformats.org/officeDocument/2006/relationships/slide" Target="slides/slide4638.xml"/><Relationship Id="rId4846" Type="http://schemas.openxmlformats.org/officeDocument/2006/relationships/slide" Target="slides/slide4845.xml"/><Relationship Id="rId2397" Type="http://schemas.openxmlformats.org/officeDocument/2006/relationships/slide" Target="slides/slide2396.xml"/><Relationship Id="rId3448" Type="http://schemas.openxmlformats.org/officeDocument/2006/relationships/slide" Target="slides/slide3447.xml"/><Relationship Id="rId3655" Type="http://schemas.openxmlformats.org/officeDocument/2006/relationships/slide" Target="slides/slide3654.xml"/><Relationship Id="rId3862" Type="http://schemas.openxmlformats.org/officeDocument/2006/relationships/slide" Target="slides/slide3861.xml"/><Relationship Id="rId4706" Type="http://schemas.openxmlformats.org/officeDocument/2006/relationships/slide" Target="slides/slide4705.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990" Type="http://schemas.openxmlformats.org/officeDocument/2006/relationships/slide" Target="slides/slide989.xml"/><Relationship Id="rId2257" Type="http://schemas.openxmlformats.org/officeDocument/2006/relationships/slide" Target="slides/slide2256.xml"/><Relationship Id="rId2464" Type="http://schemas.openxmlformats.org/officeDocument/2006/relationships/slide" Target="slides/slide2463.xml"/><Relationship Id="rId2671" Type="http://schemas.openxmlformats.org/officeDocument/2006/relationships/slide" Target="slides/slide2670.xml"/><Relationship Id="rId3308" Type="http://schemas.openxmlformats.org/officeDocument/2006/relationships/slide" Target="slides/slide3307.xml"/><Relationship Id="rId3515" Type="http://schemas.openxmlformats.org/officeDocument/2006/relationships/slide" Target="slides/slide3514.xml"/><Relationship Id="rId4913" Type="http://schemas.openxmlformats.org/officeDocument/2006/relationships/slide" Target="slides/slide4912.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1066" Type="http://schemas.openxmlformats.org/officeDocument/2006/relationships/slide" Target="slides/slide1065.xml"/><Relationship Id="rId1273" Type="http://schemas.openxmlformats.org/officeDocument/2006/relationships/slide" Target="slides/slide1272.xml"/><Relationship Id="rId1480" Type="http://schemas.openxmlformats.org/officeDocument/2006/relationships/slide" Target="slides/slide1479.xml"/><Relationship Id="rId2117" Type="http://schemas.openxmlformats.org/officeDocument/2006/relationships/slide" Target="slides/slide2116.xml"/><Relationship Id="rId2324" Type="http://schemas.openxmlformats.org/officeDocument/2006/relationships/slide" Target="slides/slide2323.xml"/><Relationship Id="rId3722" Type="http://schemas.openxmlformats.org/officeDocument/2006/relationships/slide" Target="slides/slide3721.xml"/><Relationship Id="rId850" Type="http://schemas.openxmlformats.org/officeDocument/2006/relationships/slide" Target="slides/slide849.xml"/><Relationship Id="rId1133" Type="http://schemas.openxmlformats.org/officeDocument/2006/relationships/slide" Target="slides/slide1132.xml"/><Relationship Id="rId2531" Type="http://schemas.openxmlformats.org/officeDocument/2006/relationships/slide" Target="slides/slide2530.xml"/><Relationship Id="rId4289" Type="http://schemas.openxmlformats.org/officeDocument/2006/relationships/slide" Target="slides/slide4288.xml"/><Relationship Id="rId503" Type="http://schemas.openxmlformats.org/officeDocument/2006/relationships/slide" Target="slides/slide502.xml"/><Relationship Id="rId710" Type="http://schemas.openxmlformats.org/officeDocument/2006/relationships/slide" Target="slides/slide709.xml"/><Relationship Id="rId1340" Type="http://schemas.openxmlformats.org/officeDocument/2006/relationships/slide" Target="slides/slide1339.xml"/><Relationship Id="rId3098" Type="http://schemas.openxmlformats.org/officeDocument/2006/relationships/slide" Target="slides/slide3097.xml"/><Relationship Id="rId4496" Type="http://schemas.openxmlformats.org/officeDocument/2006/relationships/slide" Target="slides/slide4495.xml"/><Relationship Id="rId1200" Type="http://schemas.openxmlformats.org/officeDocument/2006/relationships/slide" Target="slides/slide1199.xml"/><Relationship Id="rId4149" Type="http://schemas.openxmlformats.org/officeDocument/2006/relationships/slide" Target="slides/slide4148.xml"/><Relationship Id="rId4356" Type="http://schemas.openxmlformats.org/officeDocument/2006/relationships/slide" Target="slides/slide4355.xml"/><Relationship Id="rId4563" Type="http://schemas.openxmlformats.org/officeDocument/2006/relationships/slide" Target="slides/slide4562.xml"/><Relationship Id="rId4770" Type="http://schemas.openxmlformats.org/officeDocument/2006/relationships/slide" Target="slides/slide4769.xml"/><Relationship Id="rId3165" Type="http://schemas.openxmlformats.org/officeDocument/2006/relationships/slide" Target="slides/slide3164.xml"/><Relationship Id="rId3372" Type="http://schemas.openxmlformats.org/officeDocument/2006/relationships/slide" Target="slides/slide3371.xml"/><Relationship Id="rId4009" Type="http://schemas.openxmlformats.org/officeDocument/2006/relationships/slide" Target="slides/slide4008.xml"/><Relationship Id="rId4216" Type="http://schemas.openxmlformats.org/officeDocument/2006/relationships/slide" Target="slides/slide4215.xml"/><Relationship Id="rId4423" Type="http://schemas.openxmlformats.org/officeDocument/2006/relationships/slide" Target="slides/slide4422.xml"/><Relationship Id="rId4630" Type="http://schemas.openxmlformats.org/officeDocument/2006/relationships/slide" Target="slides/slide4629.xml"/><Relationship Id="rId293" Type="http://schemas.openxmlformats.org/officeDocument/2006/relationships/slide" Target="slides/slide292.xml"/><Relationship Id="rId2181" Type="http://schemas.openxmlformats.org/officeDocument/2006/relationships/slide" Target="slides/slide2180.xml"/><Relationship Id="rId3025" Type="http://schemas.openxmlformats.org/officeDocument/2006/relationships/slide" Target="slides/slide3024.xml"/><Relationship Id="rId3232" Type="http://schemas.openxmlformats.org/officeDocument/2006/relationships/slide" Target="slides/slide3231.xml"/><Relationship Id="rId153" Type="http://schemas.openxmlformats.org/officeDocument/2006/relationships/slide" Target="slides/slide152.xml"/><Relationship Id="rId360" Type="http://schemas.openxmlformats.org/officeDocument/2006/relationships/slide" Target="slides/slide359.xml"/><Relationship Id="rId2041" Type="http://schemas.openxmlformats.org/officeDocument/2006/relationships/slide" Target="slides/slide2040.xml"/><Relationship Id="rId5197" Type="http://schemas.openxmlformats.org/officeDocument/2006/relationships/slide" Target="slides/slide5196.xml"/><Relationship Id="rId220" Type="http://schemas.openxmlformats.org/officeDocument/2006/relationships/slide" Target="slides/slide219.xml"/><Relationship Id="rId2998" Type="http://schemas.openxmlformats.org/officeDocument/2006/relationships/slide" Target="slides/slide2997.xml"/><Relationship Id="rId5057" Type="http://schemas.openxmlformats.org/officeDocument/2006/relationships/slide" Target="slides/slide5056.xml"/><Relationship Id="rId5264" Type="http://schemas.openxmlformats.org/officeDocument/2006/relationships/slide" Target="slides/slide5263.xml"/><Relationship Id="rId2858" Type="http://schemas.openxmlformats.org/officeDocument/2006/relationships/slide" Target="slides/slide2857.xml"/><Relationship Id="rId3909" Type="http://schemas.openxmlformats.org/officeDocument/2006/relationships/slide" Target="slides/slide3908.xml"/><Relationship Id="rId4073" Type="http://schemas.openxmlformats.org/officeDocument/2006/relationships/slide" Target="slides/slide4072.xml"/><Relationship Id="rId99" Type="http://schemas.openxmlformats.org/officeDocument/2006/relationships/slide" Target="slides/slide98.xml"/><Relationship Id="rId1667" Type="http://schemas.openxmlformats.org/officeDocument/2006/relationships/slide" Target="slides/slide1666.xml"/><Relationship Id="rId1874" Type="http://schemas.openxmlformats.org/officeDocument/2006/relationships/slide" Target="slides/slide1873.xml"/><Relationship Id="rId2718" Type="http://schemas.openxmlformats.org/officeDocument/2006/relationships/slide" Target="slides/slide2717.xml"/><Relationship Id="rId2925" Type="http://schemas.openxmlformats.org/officeDocument/2006/relationships/slide" Target="slides/slide2924.xml"/><Relationship Id="rId4280" Type="http://schemas.openxmlformats.org/officeDocument/2006/relationships/slide" Target="slides/slide4279.xml"/><Relationship Id="rId5124" Type="http://schemas.openxmlformats.org/officeDocument/2006/relationships/slide" Target="slides/slide5123.xml"/><Relationship Id="rId5331" Type="http://schemas.openxmlformats.org/officeDocument/2006/relationships/slide" Target="slides/slide5330.xml"/><Relationship Id="rId1527" Type="http://schemas.openxmlformats.org/officeDocument/2006/relationships/slide" Target="slides/slide1526.xml"/><Relationship Id="rId1734" Type="http://schemas.openxmlformats.org/officeDocument/2006/relationships/slide" Target="slides/slide1733.xml"/><Relationship Id="rId1941" Type="http://schemas.openxmlformats.org/officeDocument/2006/relationships/slide" Target="slides/slide1940.xml"/><Relationship Id="rId4140" Type="http://schemas.openxmlformats.org/officeDocument/2006/relationships/slide" Target="slides/slide4139.xml"/><Relationship Id="rId26" Type="http://schemas.openxmlformats.org/officeDocument/2006/relationships/slide" Target="slides/slide25.xml"/><Relationship Id="rId3699" Type="http://schemas.openxmlformats.org/officeDocument/2006/relationships/slide" Target="slides/slide3698.xml"/><Relationship Id="rId4000" Type="http://schemas.openxmlformats.org/officeDocument/2006/relationships/slide" Target="slides/slide3999.xml"/><Relationship Id="rId1801" Type="http://schemas.openxmlformats.org/officeDocument/2006/relationships/slide" Target="slides/slide1800.xml"/><Relationship Id="rId3559" Type="http://schemas.openxmlformats.org/officeDocument/2006/relationships/slide" Target="slides/slide3558.xml"/><Relationship Id="rId4957" Type="http://schemas.openxmlformats.org/officeDocument/2006/relationships/slide" Target="slides/slide4956.xml"/><Relationship Id="rId687" Type="http://schemas.openxmlformats.org/officeDocument/2006/relationships/slide" Target="slides/slide686.xml"/><Relationship Id="rId2368" Type="http://schemas.openxmlformats.org/officeDocument/2006/relationships/slide" Target="slides/slide2367.xml"/><Relationship Id="rId3766" Type="http://schemas.openxmlformats.org/officeDocument/2006/relationships/slide" Target="slides/slide3765.xml"/><Relationship Id="rId3973" Type="http://schemas.openxmlformats.org/officeDocument/2006/relationships/slide" Target="slides/slide3972.xml"/><Relationship Id="rId4817" Type="http://schemas.openxmlformats.org/officeDocument/2006/relationships/slide" Target="slides/slide4816.xml"/><Relationship Id="rId894" Type="http://schemas.openxmlformats.org/officeDocument/2006/relationships/slide" Target="slides/slide893.xml"/><Relationship Id="rId1177" Type="http://schemas.openxmlformats.org/officeDocument/2006/relationships/slide" Target="slides/slide1176.xml"/><Relationship Id="rId2575" Type="http://schemas.openxmlformats.org/officeDocument/2006/relationships/slide" Target="slides/slide2574.xml"/><Relationship Id="rId2782" Type="http://schemas.openxmlformats.org/officeDocument/2006/relationships/slide" Target="slides/slide2781.xml"/><Relationship Id="rId3419" Type="http://schemas.openxmlformats.org/officeDocument/2006/relationships/slide" Target="slides/slide3418.xml"/><Relationship Id="rId3626" Type="http://schemas.openxmlformats.org/officeDocument/2006/relationships/slide" Target="slides/slide3625.xml"/><Relationship Id="rId3833" Type="http://schemas.openxmlformats.org/officeDocument/2006/relationships/slide" Target="slides/slide3832.xml"/><Relationship Id="rId547" Type="http://schemas.openxmlformats.org/officeDocument/2006/relationships/slide" Target="slides/slide546.xml"/><Relationship Id="rId754" Type="http://schemas.openxmlformats.org/officeDocument/2006/relationships/slide" Target="slides/slide753.xml"/><Relationship Id="rId961" Type="http://schemas.openxmlformats.org/officeDocument/2006/relationships/slide" Target="slides/slide960.xml"/><Relationship Id="rId1384" Type="http://schemas.openxmlformats.org/officeDocument/2006/relationships/slide" Target="slides/slide1383.xml"/><Relationship Id="rId1591" Type="http://schemas.openxmlformats.org/officeDocument/2006/relationships/slide" Target="slides/slide1590.xml"/><Relationship Id="rId2228" Type="http://schemas.openxmlformats.org/officeDocument/2006/relationships/slide" Target="slides/slide2227.xml"/><Relationship Id="rId2435" Type="http://schemas.openxmlformats.org/officeDocument/2006/relationships/slide" Target="slides/slide2434.xml"/><Relationship Id="rId2642" Type="http://schemas.openxmlformats.org/officeDocument/2006/relationships/slide" Target="slides/slide2641.xml"/><Relationship Id="rId3900" Type="http://schemas.openxmlformats.org/officeDocument/2006/relationships/slide" Target="slides/slide3899.xml"/><Relationship Id="rId90" Type="http://schemas.openxmlformats.org/officeDocument/2006/relationships/slide" Target="slides/slide89.xml"/><Relationship Id="rId407" Type="http://schemas.openxmlformats.org/officeDocument/2006/relationships/slide" Target="slides/slide406.xml"/><Relationship Id="rId614" Type="http://schemas.openxmlformats.org/officeDocument/2006/relationships/slide" Target="slides/slide613.xml"/><Relationship Id="rId821" Type="http://schemas.openxmlformats.org/officeDocument/2006/relationships/slide" Target="slides/slide820.xml"/><Relationship Id="rId1037" Type="http://schemas.openxmlformats.org/officeDocument/2006/relationships/slide" Target="slides/slide1036.xml"/><Relationship Id="rId1244" Type="http://schemas.openxmlformats.org/officeDocument/2006/relationships/slide" Target="slides/slide1243.xml"/><Relationship Id="rId1451" Type="http://schemas.openxmlformats.org/officeDocument/2006/relationships/slide" Target="slides/slide1450.xml"/><Relationship Id="rId2502" Type="http://schemas.openxmlformats.org/officeDocument/2006/relationships/slide" Target="slides/slide2501.xml"/><Relationship Id="rId1104" Type="http://schemas.openxmlformats.org/officeDocument/2006/relationships/slide" Target="slides/slide1103.xml"/><Relationship Id="rId1311" Type="http://schemas.openxmlformats.org/officeDocument/2006/relationships/slide" Target="slides/slide1310.xml"/><Relationship Id="rId4467" Type="http://schemas.openxmlformats.org/officeDocument/2006/relationships/slide" Target="slides/slide4466.xml"/><Relationship Id="rId4674" Type="http://schemas.openxmlformats.org/officeDocument/2006/relationships/slide" Target="slides/slide4673.xml"/><Relationship Id="rId4881" Type="http://schemas.openxmlformats.org/officeDocument/2006/relationships/slide" Target="slides/slide4880.xml"/><Relationship Id="rId3069" Type="http://schemas.openxmlformats.org/officeDocument/2006/relationships/slide" Target="slides/slide3068.xml"/><Relationship Id="rId3276" Type="http://schemas.openxmlformats.org/officeDocument/2006/relationships/slide" Target="slides/slide3275.xml"/><Relationship Id="rId3483" Type="http://schemas.openxmlformats.org/officeDocument/2006/relationships/slide" Target="slides/slide3482.xml"/><Relationship Id="rId3690" Type="http://schemas.openxmlformats.org/officeDocument/2006/relationships/slide" Target="slides/slide3689.xml"/><Relationship Id="rId4327" Type="http://schemas.openxmlformats.org/officeDocument/2006/relationships/slide" Target="slides/slide4326.xml"/><Relationship Id="rId4534" Type="http://schemas.openxmlformats.org/officeDocument/2006/relationships/slide" Target="slides/slide4533.xml"/><Relationship Id="rId197" Type="http://schemas.openxmlformats.org/officeDocument/2006/relationships/slide" Target="slides/slide196.xml"/><Relationship Id="rId2085" Type="http://schemas.openxmlformats.org/officeDocument/2006/relationships/slide" Target="slides/slide2084.xml"/><Relationship Id="rId2292" Type="http://schemas.openxmlformats.org/officeDocument/2006/relationships/slide" Target="slides/slide2291.xml"/><Relationship Id="rId3136" Type="http://schemas.openxmlformats.org/officeDocument/2006/relationships/slide" Target="slides/slide3135.xml"/><Relationship Id="rId3343" Type="http://schemas.openxmlformats.org/officeDocument/2006/relationships/slide" Target="slides/slide3342.xml"/><Relationship Id="rId4741" Type="http://schemas.openxmlformats.org/officeDocument/2006/relationships/slide" Target="slides/slide4740.xml"/><Relationship Id="rId264" Type="http://schemas.openxmlformats.org/officeDocument/2006/relationships/slide" Target="slides/slide263.xml"/><Relationship Id="rId471" Type="http://schemas.openxmlformats.org/officeDocument/2006/relationships/slide" Target="slides/slide470.xml"/><Relationship Id="rId2152" Type="http://schemas.openxmlformats.org/officeDocument/2006/relationships/slide" Target="slides/slide2151.xml"/><Relationship Id="rId3550" Type="http://schemas.openxmlformats.org/officeDocument/2006/relationships/slide" Target="slides/slide3549.xml"/><Relationship Id="rId4601" Type="http://schemas.openxmlformats.org/officeDocument/2006/relationships/slide" Target="slides/slide4600.xml"/><Relationship Id="rId124" Type="http://schemas.openxmlformats.org/officeDocument/2006/relationships/slide" Target="slides/slide123.xml"/><Relationship Id="rId3203" Type="http://schemas.openxmlformats.org/officeDocument/2006/relationships/slide" Target="slides/slide3202.xml"/><Relationship Id="rId3410" Type="http://schemas.openxmlformats.org/officeDocument/2006/relationships/slide" Target="slides/slide3409.xml"/><Relationship Id="rId331" Type="http://schemas.openxmlformats.org/officeDocument/2006/relationships/slide" Target="slides/slide330.xml"/><Relationship Id="rId2012" Type="http://schemas.openxmlformats.org/officeDocument/2006/relationships/slide" Target="slides/slide2011.xml"/><Relationship Id="rId2969" Type="http://schemas.openxmlformats.org/officeDocument/2006/relationships/slide" Target="slides/slide2968.xml"/><Relationship Id="rId5168" Type="http://schemas.openxmlformats.org/officeDocument/2006/relationships/slide" Target="slides/slide5167.xml"/><Relationship Id="rId1778" Type="http://schemas.openxmlformats.org/officeDocument/2006/relationships/slide" Target="slides/slide1777.xml"/><Relationship Id="rId1985" Type="http://schemas.openxmlformats.org/officeDocument/2006/relationships/slide" Target="slides/slide1984.xml"/><Relationship Id="rId2829" Type="http://schemas.openxmlformats.org/officeDocument/2006/relationships/slide" Target="slides/slide2828.xml"/><Relationship Id="rId4184" Type="http://schemas.openxmlformats.org/officeDocument/2006/relationships/slide" Target="slides/slide4183.xml"/><Relationship Id="rId4391" Type="http://schemas.openxmlformats.org/officeDocument/2006/relationships/slide" Target="slides/slide4390.xml"/><Relationship Id="rId5028" Type="http://schemas.openxmlformats.org/officeDocument/2006/relationships/slide" Target="slides/slide5027.xml"/><Relationship Id="rId5235" Type="http://schemas.openxmlformats.org/officeDocument/2006/relationships/slide" Target="slides/slide5234.xml"/><Relationship Id="rId1638" Type="http://schemas.openxmlformats.org/officeDocument/2006/relationships/slide" Target="slides/slide1637.xml"/><Relationship Id="rId4044" Type="http://schemas.openxmlformats.org/officeDocument/2006/relationships/slide" Target="slides/slide4043.xml"/><Relationship Id="rId4251" Type="http://schemas.openxmlformats.org/officeDocument/2006/relationships/slide" Target="slides/slide4250.xml"/><Relationship Id="rId5302" Type="http://schemas.openxmlformats.org/officeDocument/2006/relationships/slide" Target="slides/slide5301.xml"/><Relationship Id="rId1845" Type="http://schemas.openxmlformats.org/officeDocument/2006/relationships/slide" Target="slides/slide1844.xml"/><Relationship Id="rId3060" Type="http://schemas.openxmlformats.org/officeDocument/2006/relationships/slide" Target="slides/slide3059.xml"/><Relationship Id="rId4111" Type="http://schemas.openxmlformats.org/officeDocument/2006/relationships/slide" Target="slides/slide4110.xml"/><Relationship Id="rId1705" Type="http://schemas.openxmlformats.org/officeDocument/2006/relationships/slide" Target="slides/slide1704.xml"/><Relationship Id="rId1912" Type="http://schemas.openxmlformats.org/officeDocument/2006/relationships/slide" Target="slides/slide1911.xml"/><Relationship Id="rId3877" Type="http://schemas.openxmlformats.org/officeDocument/2006/relationships/slide" Target="slides/slide3876.xml"/><Relationship Id="rId4928" Type="http://schemas.openxmlformats.org/officeDocument/2006/relationships/slide" Target="slides/slide4927.xml"/><Relationship Id="rId5092" Type="http://schemas.openxmlformats.org/officeDocument/2006/relationships/slide" Target="slides/slide5091.xml"/><Relationship Id="rId798" Type="http://schemas.openxmlformats.org/officeDocument/2006/relationships/slide" Target="slides/slide797.xml"/><Relationship Id="rId2479" Type="http://schemas.openxmlformats.org/officeDocument/2006/relationships/slide" Target="slides/slide2478.xml"/><Relationship Id="rId2686" Type="http://schemas.openxmlformats.org/officeDocument/2006/relationships/slide" Target="slides/slide2685.xml"/><Relationship Id="rId2893" Type="http://schemas.openxmlformats.org/officeDocument/2006/relationships/slide" Target="slides/slide2892.xml"/><Relationship Id="rId3737" Type="http://schemas.openxmlformats.org/officeDocument/2006/relationships/slide" Target="slides/slide3736.xml"/><Relationship Id="rId3944" Type="http://schemas.openxmlformats.org/officeDocument/2006/relationships/slide" Target="slides/slide3943.xml"/><Relationship Id="rId658" Type="http://schemas.openxmlformats.org/officeDocument/2006/relationships/slide" Target="slides/slide657.xml"/><Relationship Id="rId865" Type="http://schemas.openxmlformats.org/officeDocument/2006/relationships/slide" Target="slides/slide864.xml"/><Relationship Id="rId1288" Type="http://schemas.openxmlformats.org/officeDocument/2006/relationships/slide" Target="slides/slide1287.xml"/><Relationship Id="rId1495" Type="http://schemas.openxmlformats.org/officeDocument/2006/relationships/slide" Target="slides/slide1494.xml"/><Relationship Id="rId2339" Type="http://schemas.openxmlformats.org/officeDocument/2006/relationships/slide" Target="slides/slide2338.xml"/><Relationship Id="rId2546" Type="http://schemas.openxmlformats.org/officeDocument/2006/relationships/slide" Target="slides/slide2545.xml"/><Relationship Id="rId2753" Type="http://schemas.openxmlformats.org/officeDocument/2006/relationships/slide" Target="slides/slide2752.xml"/><Relationship Id="rId2960" Type="http://schemas.openxmlformats.org/officeDocument/2006/relationships/slide" Target="slides/slide2959.xml"/><Relationship Id="rId3804" Type="http://schemas.openxmlformats.org/officeDocument/2006/relationships/slide" Target="slides/slide3803.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148" Type="http://schemas.openxmlformats.org/officeDocument/2006/relationships/slide" Target="slides/slide1147.xml"/><Relationship Id="rId1355" Type="http://schemas.openxmlformats.org/officeDocument/2006/relationships/slide" Target="slides/slide1354.xml"/><Relationship Id="rId1562" Type="http://schemas.openxmlformats.org/officeDocument/2006/relationships/slide" Target="slides/slide1561.xml"/><Relationship Id="rId2406" Type="http://schemas.openxmlformats.org/officeDocument/2006/relationships/slide" Target="slides/slide2405.xml"/><Relationship Id="rId2613" Type="http://schemas.openxmlformats.org/officeDocument/2006/relationships/slide" Target="slides/slide2612.xml"/><Relationship Id="rId1008" Type="http://schemas.openxmlformats.org/officeDocument/2006/relationships/slide" Target="slides/slide1007.xml"/><Relationship Id="rId1215" Type="http://schemas.openxmlformats.org/officeDocument/2006/relationships/slide" Target="slides/slide1214.xml"/><Relationship Id="rId1422" Type="http://schemas.openxmlformats.org/officeDocument/2006/relationships/slide" Target="slides/slide1421.xml"/><Relationship Id="rId2820" Type="http://schemas.openxmlformats.org/officeDocument/2006/relationships/slide" Target="slides/slide2819.xml"/><Relationship Id="rId4578" Type="http://schemas.openxmlformats.org/officeDocument/2006/relationships/slide" Target="slides/slide4577.xml"/><Relationship Id="rId61" Type="http://schemas.openxmlformats.org/officeDocument/2006/relationships/slide" Target="slides/slide60.xml"/><Relationship Id="rId3387" Type="http://schemas.openxmlformats.org/officeDocument/2006/relationships/slide" Target="slides/slide3386.xml"/><Relationship Id="rId4785" Type="http://schemas.openxmlformats.org/officeDocument/2006/relationships/slide" Target="slides/slide4784.xml"/><Relationship Id="rId4992" Type="http://schemas.openxmlformats.org/officeDocument/2006/relationships/slide" Target="slides/slide4991.xml"/><Relationship Id="rId2196" Type="http://schemas.openxmlformats.org/officeDocument/2006/relationships/slide" Target="slides/slide2195.xml"/><Relationship Id="rId3594" Type="http://schemas.openxmlformats.org/officeDocument/2006/relationships/slide" Target="slides/slide3593.xml"/><Relationship Id="rId4438" Type="http://schemas.openxmlformats.org/officeDocument/2006/relationships/slide" Target="slides/slide4437.xml"/><Relationship Id="rId4645" Type="http://schemas.openxmlformats.org/officeDocument/2006/relationships/slide" Target="slides/slide4644.xml"/><Relationship Id="rId4852" Type="http://schemas.openxmlformats.org/officeDocument/2006/relationships/slide" Target="slides/slide4851.xml"/><Relationship Id="rId168" Type="http://schemas.openxmlformats.org/officeDocument/2006/relationships/slide" Target="slides/slide167.xml"/><Relationship Id="rId3247" Type="http://schemas.openxmlformats.org/officeDocument/2006/relationships/slide" Target="slides/slide3246.xml"/><Relationship Id="rId3454" Type="http://schemas.openxmlformats.org/officeDocument/2006/relationships/slide" Target="slides/slide3453.xml"/><Relationship Id="rId3661" Type="http://schemas.openxmlformats.org/officeDocument/2006/relationships/slide" Target="slides/slide3660.xml"/><Relationship Id="rId4505" Type="http://schemas.openxmlformats.org/officeDocument/2006/relationships/slide" Target="slides/slide4504.xml"/><Relationship Id="rId4712" Type="http://schemas.openxmlformats.org/officeDocument/2006/relationships/slide" Target="slides/slide4711.xml"/><Relationship Id="rId375" Type="http://schemas.openxmlformats.org/officeDocument/2006/relationships/slide" Target="slides/slide374.xml"/><Relationship Id="rId582" Type="http://schemas.openxmlformats.org/officeDocument/2006/relationships/slide" Target="slides/slide581.xml"/><Relationship Id="rId2056" Type="http://schemas.openxmlformats.org/officeDocument/2006/relationships/slide" Target="slides/slide2055.xml"/><Relationship Id="rId2263" Type="http://schemas.openxmlformats.org/officeDocument/2006/relationships/slide" Target="slides/slide2262.xml"/><Relationship Id="rId2470" Type="http://schemas.openxmlformats.org/officeDocument/2006/relationships/slide" Target="slides/slide2469.xml"/><Relationship Id="rId3107" Type="http://schemas.openxmlformats.org/officeDocument/2006/relationships/slide" Target="slides/slide3106.xml"/><Relationship Id="rId3314" Type="http://schemas.openxmlformats.org/officeDocument/2006/relationships/slide" Target="slides/slide3313.xml"/><Relationship Id="rId3521" Type="http://schemas.openxmlformats.org/officeDocument/2006/relationships/slide" Target="slides/slide3520.xml"/><Relationship Id="rId235" Type="http://schemas.openxmlformats.org/officeDocument/2006/relationships/slide" Target="slides/slide234.xml"/><Relationship Id="rId442" Type="http://schemas.openxmlformats.org/officeDocument/2006/relationships/slide" Target="slides/slide441.xml"/><Relationship Id="rId1072" Type="http://schemas.openxmlformats.org/officeDocument/2006/relationships/slide" Target="slides/slide1071.xml"/><Relationship Id="rId2123" Type="http://schemas.openxmlformats.org/officeDocument/2006/relationships/slide" Target="slides/slide2122.xml"/><Relationship Id="rId2330" Type="http://schemas.openxmlformats.org/officeDocument/2006/relationships/slide" Target="slides/slide2329.xml"/><Relationship Id="rId5279" Type="http://schemas.openxmlformats.org/officeDocument/2006/relationships/slide" Target="slides/slide5278.xml"/><Relationship Id="rId302" Type="http://schemas.openxmlformats.org/officeDocument/2006/relationships/slide" Target="slides/slide301.xml"/><Relationship Id="rId4088" Type="http://schemas.openxmlformats.org/officeDocument/2006/relationships/slide" Target="slides/slide4087.xml"/><Relationship Id="rId4295" Type="http://schemas.openxmlformats.org/officeDocument/2006/relationships/slide" Target="slides/slide4294.xml"/><Relationship Id="rId5139" Type="http://schemas.openxmlformats.org/officeDocument/2006/relationships/slide" Target="slides/slide5138.xml"/><Relationship Id="rId5346" Type="http://schemas.openxmlformats.org/officeDocument/2006/relationships/slide" Target="slides/slide5345.xml"/><Relationship Id="rId1889" Type="http://schemas.openxmlformats.org/officeDocument/2006/relationships/slide" Target="slides/slide1888.xml"/><Relationship Id="rId4155" Type="http://schemas.openxmlformats.org/officeDocument/2006/relationships/slide" Target="slides/slide4154.xml"/><Relationship Id="rId4362" Type="http://schemas.openxmlformats.org/officeDocument/2006/relationships/slide" Target="slides/slide4361.xml"/><Relationship Id="rId5206" Type="http://schemas.openxmlformats.org/officeDocument/2006/relationships/slide" Target="slides/slide5205.xml"/><Relationship Id="rId1749" Type="http://schemas.openxmlformats.org/officeDocument/2006/relationships/slide" Target="slides/slide1748.xml"/><Relationship Id="rId1956" Type="http://schemas.openxmlformats.org/officeDocument/2006/relationships/slide" Target="slides/slide1955.xml"/><Relationship Id="rId3171" Type="http://schemas.openxmlformats.org/officeDocument/2006/relationships/slide" Target="slides/slide3170.xml"/><Relationship Id="rId4015" Type="http://schemas.openxmlformats.org/officeDocument/2006/relationships/slide" Target="slides/slide4014.xml"/><Relationship Id="rId1609" Type="http://schemas.openxmlformats.org/officeDocument/2006/relationships/slide" Target="slides/slide1608.xml"/><Relationship Id="rId1816" Type="http://schemas.openxmlformats.org/officeDocument/2006/relationships/slide" Target="slides/slide1815.xml"/><Relationship Id="rId4222" Type="http://schemas.openxmlformats.org/officeDocument/2006/relationships/slide" Target="slides/slide4221.xml"/><Relationship Id="rId3031" Type="http://schemas.openxmlformats.org/officeDocument/2006/relationships/slide" Target="slides/slide3030.xml"/><Relationship Id="rId3988" Type="http://schemas.openxmlformats.org/officeDocument/2006/relationships/slide" Target="slides/slide3987.xml"/><Relationship Id="rId2797" Type="http://schemas.openxmlformats.org/officeDocument/2006/relationships/slide" Target="slides/slide2796.xml"/><Relationship Id="rId3848" Type="http://schemas.openxmlformats.org/officeDocument/2006/relationships/slide" Target="slides/slide3847.xml"/><Relationship Id="rId769" Type="http://schemas.openxmlformats.org/officeDocument/2006/relationships/slide" Target="slides/slide768.xml"/><Relationship Id="rId976" Type="http://schemas.openxmlformats.org/officeDocument/2006/relationships/slide" Target="slides/slide975.xml"/><Relationship Id="rId1399" Type="http://schemas.openxmlformats.org/officeDocument/2006/relationships/slide" Target="slides/slide1398.xml"/><Relationship Id="rId2657" Type="http://schemas.openxmlformats.org/officeDocument/2006/relationships/slide" Target="slides/slide2656.xml"/><Relationship Id="rId5063" Type="http://schemas.openxmlformats.org/officeDocument/2006/relationships/slide" Target="slides/slide5062.xml"/><Relationship Id="rId5270" Type="http://schemas.openxmlformats.org/officeDocument/2006/relationships/slide" Target="slides/slide5269.xml"/><Relationship Id="rId629" Type="http://schemas.openxmlformats.org/officeDocument/2006/relationships/slide" Target="slides/slide628.xml"/><Relationship Id="rId1259" Type="http://schemas.openxmlformats.org/officeDocument/2006/relationships/slide" Target="slides/slide1258.xml"/><Relationship Id="rId1466" Type="http://schemas.openxmlformats.org/officeDocument/2006/relationships/slide" Target="slides/slide1465.xml"/><Relationship Id="rId2864" Type="http://schemas.openxmlformats.org/officeDocument/2006/relationships/slide" Target="slides/slide2863.xml"/><Relationship Id="rId3708" Type="http://schemas.openxmlformats.org/officeDocument/2006/relationships/slide" Target="slides/slide3707.xml"/><Relationship Id="rId3915" Type="http://schemas.openxmlformats.org/officeDocument/2006/relationships/slide" Target="slides/slide3914.xml"/><Relationship Id="rId5130" Type="http://schemas.openxmlformats.org/officeDocument/2006/relationships/slide" Target="slides/slide5129.xml"/><Relationship Id="rId836" Type="http://schemas.openxmlformats.org/officeDocument/2006/relationships/slide" Target="slides/slide835.xml"/><Relationship Id="rId1119" Type="http://schemas.openxmlformats.org/officeDocument/2006/relationships/slide" Target="slides/slide1118.xml"/><Relationship Id="rId1673" Type="http://schemas.openxmlformats.org/officeDocument/2006/relationships/slide" Target="slides/slide1672.xml"/><Relationship Id="rId1880" Type="http://schemas.openxmlformats.org/officeDocument/2006/relationships/slide" Target="slides/slide1879.xml"/><Relationship Id="rId2517" Type="http://schemas.openxmlformats.org/officeDocument/2006/relationships/slide" Target="slides/slide2516.xml"/><Relationship Id="rId2724" Type="http://schemas.openxmlformats.org/officeDocument/2006/relationships/slide" Target="slides/slide2723.xml"/><Relationship Id="rId2931" Type="http://schemas.openxmlformats.org/officeDocument/2006/relationships/slide" Target="slides/slide2930.xml"/><Relationship Id="rId903" Type="http://schemas.openxmlformats.org/officeDocument/2006/relationships/slide" Target="slides/slide902.xml"/><Relationship Id="rId1326" Type="http://schemas.openxmlformats.org/officeDocument/2006/relationships/slide" Target="slides/slide1325.xml"/><Relationship Id="rId1533" Type="http://schemas.openxmlformats.org/officeDocument/2006/relationships/slide" Target="slides/slide1532.xml"/><Relationship Id="rId1740" Type="http://schemas.openxmlformats.org/officeDocument/2006/relationships/slide" Target="slides/slide1739.xml"/><Relationship Id="rId4689" Type="http://schemas.openxmlformats.org/officeDocument/2006/relationships/slide" Target="slides/slide4688.xml"/><Relationship Id="rId4896" Type="http://schemas.openxmlformats.org/officeDocument/2006/relationships/slide" Target="slides/slide4895.xml"/><Relationship Id="rId32" Type="http://schemas.openxmlformats.org/officeDocument/2006/relationships/slide" Target="slides/slide31.xml"/><Relationship Id="rId1600" Type="http://schemas.openxmlformats.org/officeDocument/2006/relationships/slide" Target="slides/slide1599.xml"/><Relationship Id="rId3498" Type="http://schemas.openxmlformats.org/officeDocument/2006/relationships/slide" Target="slides/slide3497.xml"/><Relationship Id="rId4549" Type="http://schemas.openxmlformats.org/officeDocument/2006/relationships/slide" Target="slides/slide4548.xml"/><Relationship Id="rId4756" Type="http://schemas.openxmlformats.org/officeDocument/2006/relationships/slide" Target="slides/slide4755.xml"/><Relationship Id="rId4963" Type="http://schemas.openxmlformats.org/officeDocument/2006/relationships/slide" Target="slides/slide4962.xml"/><Relationship Id="rId3358" Type="http://schemas.openxmlformats.org/officeDocument/2006/relationships/slide" Target="slides/slide3357.xml"/><Relationship Id="rId3565" Type="http://schemas.openxmlformats.org/officeDocument/2006/relationships/slide" Target="slides/slide3564.xml"/><Relationship Id="rId3772" Type="http://schemas.openxmlformats.org/officeDocument/2006/relationships/slide" Target="slides/slide3771.xml"/><Relationship Id="rId4409" Type="http://schemas.openxmlformats.org/officeDocument/2006/relationships/slide" Target="slides/slide4408.xml"/><Relationship Id="rId4616" Type="http://schemas.openxmlformats.org/officeDocument/2006/relationships/slide" Target="slides/slide4615.xml"/><Relationship Id="rId4823" Type="http://schemas.openxmlformats.org/officeDocument/2006/relationships/slide" Target="slides/slide4822.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2167" Type="http://schemas.openxmlformats.org/officeDocument/2006/relationships/slide" Target="slides/slide2166.xml"/><Relationship Id="rId2374" Type="http://schemas.openxmlformats.org/officeDocument/2006/relationships/slide" Target="slides/slide2373.xml"/><Relationship Id="rId2581" Type="http://schemas.openxmlformats.org/officeDocument/2006/relationships/slide" Target="slides/slide2580.xml"/><Relationship Id="rId3218" Type="http://schemas.openxmlformats.org/officeDocument/2006/relationships/slide" Target="slides/slide3217.xml"/><Relationship Id="rId3425" Type="http://schemas.openxmlformats.org/officeDocument/2006/relationships/slide" Target="slides/slide3424.xml"/><Relationship Id="rId3632" Type="http://schemas.openxmlformats.org/officeDocument/2006/relationships/slide" Target="slides/slide3631.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183" Type="http://schemas.openxmlformats.org/officeDocument/2006/relationships/slide" Target="slides/slide1182.xml"/><Relationship Id="rId1390" Type="http://schemas.openxmlformats.org/officeDocument/2006/relationships/slide" Target="slides/slide1389.xml"/><Relationship Id="rId2027" Type="http://schemas.openxmlformats.org/officeDocument/2006/relationships/slide" Target="slides/slide2026.xml"/><Relationship Id="rId2234" Type="http://schemas.openxmlformats.org/officeDocument/2006/relationships/slide" Target="slides/slide2233.xml"/><Relationship Id="rId2441" Type="http://schemas.openxmlformats.org/officeDocument/2006/relationships/slide" Target="slides/slide2440.xml"/><Relationship Id="rId206" Type="http://schemas.openxmlformats.org/officeDocument/2006/relationships/slide" Target="slides/slide205.xml"/><Relationship Id="rId413" Type="http://schemas.openxmlformats.org/officeDocument/2006/relationships/slide" Target="slides/slide412.xml"/><Relationship Id="rId1043" Type="http://schemas.openxmlformats.org/officeDocument/2006/relationships/slide" Target="slides/slide1042.xml"/><Relationship Id="rId4199" Type="http://schemas.openxmlformats.org/officeDocument/2006/relationships/slide" Target="slides/slide4198.xml"/><Relationship Id="rId620" Type="http://schemas.openxmlformats.org/officeDocument/2006/relationships/slide" Target="slides/slide619.xml"/><Relationship Id="rId1250" Type="http://schemas.openxmlformats.org/officeDocument/2006/relationships/slide" Target="slides/slide1249.xml"/><Relationship Id="rId2301" Type="http://schemas.openxmlformats.org/officeDocument/2006/relationships/slide" Target="slides/slide2300.xml"/><Relationship Id="rId4059" Type="http://schemas.openxmlformats.org/officeDocument/2006/relationships/slide" Target="slides/slide4058.xml"/><Relationship Id="rId1110" Type="http://schemas.openxmlformats.org/officeDocument/2006/relationships/slide" Target="slides/slide1109.xml"/><Relationship Id="rId4266" Type="http://schemas.openxmlformats.org/officeDocument/2006/relationships/slide" Target="slides/slide4265.xml"/><Relationship Id="rId4473" Type="http://schemas.openxmlformats.org/officeDocument/2006/relationships/slide" Target="slides/slide4472.xml"/><Relationship Id="rId4680" Type="http://schemas.openxmlformats.org/officeDocument/2006/relationships/slide" Target="slides/slide4679.xml"/><Relationship Id="rId5317" Type="http://schemas.openxmlformats.org/officeDocument/2006/relationships/slide" Target="slides/slide5316.xml"/><Relationship Id="rId1927" Type="http://schemas.openxmlformats.org/officeDocument/2006/relationships/slide" Target="slides/slide1926.xml"/><Relationship Id="rId3075" Type="http://schemas.openxmlformats.org/officeDocument/2006/relationships/slide" Target="slides/slide3074.xml"/><Relationship Id="rId3282" Type="http://schemas.openxmlformats.org/officeDocument/2006/relationships/slide" Target="slides/slide3281.xml"/><Relationship Id="rId4126" Type="http://schemas.openxmlformats.org/officeDocument/2006/relationships/slide" Target="slides/slide4125.xml"/><Relationship Id="rId4333" Type="http://schemas.openxmlformats.org/officeDocument/2006/relationships/slide" Target="slides/slide4332.xml"/><Relationship Id="rId4540" Type="http://schemas.openxmlformats.org/officeDocument/2006/relationships/slide" Target="slides/slide4539.xml"/><Relationship Id="rId2091" Type="http://schemas.openxmlformats.org/officeDocument/2006/relationships/slide" Target="slides/slide2090.xml"/><Relationship Id="rId3142" Type="http://schemas.openxmlformats.org/officeDocument/2006/relationships/slide" Target="slides/slide3141.xml"/><Relationship Id="rId4400" Type="http://schemas.openxmlformats.org/officeDocument/2006/relationships/slide" Target="slides/slide4399.xml"/><Relationship Id="rId270" Type="http://schemas.openxmlformats.org/officeDocument/2006/relationships/slide" Target="slides/slide269.xml"/><Relationship Id="rId3002" Type="http://schemas.openxmlformats.org/officeDocument/2006/relationships/slide" Target="slides/slide3001.xml"/><Relationship Id="rId130" Type="http://schemas.openxmlformats.org/officeDocument/2006/relationships/slide" Target="slides/slide129.xml"/><Relationship Id="rId3959" Type="http://schemas.openxmlformats.org/officeDocument/2006/relationships/slide" Target="slides/slide3958.xml"/><Relationship Id="rId5174" Type="http://schemas.openxmlformats.org/officeDocument/2006/relationships/slide" Target="slides/slide5173.xml"/><Relationship Id="rId2768" Type="http://schemas.openxmlformats.org/officeDocument/2006/relationships/slide" Target="slides/slide2767.xml"/><Relationship Id="rId2975" Type="http://schemas.openxmlformats.org/officeDocument/2006/relationships/slide" Target="slides/slide2974.xml"/><Relationship Id="rId3819" Type="http://schemas.openxmlformats.org/officeDocument/2006/relationships/slide" Target="slides/slide3818.xml"/><Relationship Id="rId5034" Type="http://schemas.openxmlformats.org/officeDocument/2006/relationships/slide" Target="slides/slide5033.xml"/><Relationship Id="rId947" Type="http://schemas.openxmlformats.org/officeDocument/2006/relationships/slide" Target="slides/slide946.xml"/><Relationship Id="rId1577" Type="http://schemas.openxmlformats.org/officeDocument/2006/relationships/slide" Target="slides/slide1576.xml"/><Relationship Id="rId1784" Type="http://schemas.openxmlformats.org/officeDocument/2006/relationships/slide" Target="slides/slide1783.xml"/><Relationship Id="rId1991" Type="http://schemas.openxmlformats.org/officeDocument/2006/relationships/slide" Target="slides/slide1990.xml"/><Relationship Id="rId2628" Type="http://schemas.openxmlformats.org/officeDocument/2006/relationships/slide" Target="slides/slide2627.xml"/><Relationship Id="rId2835" Type="http://schemas.openxmlformats.org/officeDocument/2006/relationships/slide" Target="slides/slide2834.xml"/><Relationship Id="rId4190" Type="http://schemas.openxmlformats.org/officeDocument/2006/relationships/slide" Target="slides/slide4189.xml"/><Relationship Id="rId5241" Type="http://schemas.openxmlformats.org/officeDocument/2006/relationships/slide" Target="slides/slide5240.xml"/><Relationship Id="rId76" Type="http://schemas.openxmlformats.org/officeDocument/2006/relationships/slide" Target="slides/slide75.xml"/><Relationship Id="rId807" Type="http://schemas.openxmlformats.org/officeDocument/2006/relationships/slide" Target="slides/slide806.xml"/><Relationship Id="rId1437" Type="http://schemas.openxmlformats.org/officeDocument/2006/relationships/slide" Target="slides/slide1436.xml"/><Relationship Id="rId1644" Type="http://schemas.openxmlformats.org/officeDocument/2006/relationships/slide" Target="slides/slide1643.xml"/><Relationship Id="rId1851" Type="http://schemas.openxmlformats.org/officeDocument/2006/relationships/slide" Target="slides/slide1850.xml"/><Relationship Id="rId2902" Type="http://schemas.openxmlformats.org/officeDocument/2006/relationships/slide" Target="slides/slide2901.xml"/><Relationship Id="rId4050" Type="http://schemas.openxmlformats.org/officeDocument/2006/relationships/slide" Target="slides/slide4049.xml"/><Relationship Id="rId5101" Type="http://schemas.openxmlformats.org/officeDocument/2006/relationships/slide" Target="slides/slide5100.xml"/><Relationship Id="rId1504" Type="http://schemas.openxmlformats.org/officeDocument/2006/relationships/slide" Target="slides/slide1503.xml"/><Relationship Id="rId1711" Type="http://schemas.openxmlformats.org/officeDocument/2006/relationships/slide" Target="slides/slide1710.xml"/><Relationship Id="rId4867" Type="http://schemas.openxmlformats.org/officeDocument/2006/relationships/slide" Target="slides/slide4866.xml"/><Relationship Id="rId3469" Type="http://schemas.openxmlformats.org/officeDocument/2006/relationships/slide" Target="slides/slide3468.xml"/><Relationship Id="rId3676" Type="http://schemas.openxmlformats.org/officeDocument/2006/relationships/slide" Target="slides/slide3675.xml"/><Relationship Id="rId597" Type="http://schemas.openxmlformats.org/officeDocument/2006/relationships/slide" Target="slides/slide596.xml"/><Relationship Id="rId2278" Type="http://schemas.openxmlformats.org/officeDocument/2006/relationships/slide" Target="slides/slide2277.xml"/><Relationship Id="rId2485" Type="http://schemas.openxmlformats.org/officeDocument/2006/relationships/slide" Target="slides/slide2484.xml"/><Relationship Id="rId3329" Type="http://schemas.openxmlformats.org/officeDocument/2006/relationships/slide" Target="slides/slide3328.xml"/><Relationship Id="rId3883" Type="http://schemas.openxmlformats.org/officeDocument/2006/relationships/slide" Target="slides/slide3882.xml"/><Relationship Id="rId4727" Type="http://schemas.openxmlformats.org/officeDocument/2006/relationships/slide" Target="slides/slide4726.xml"/><Relationship Id="rId4934" Type="http://schemas.openxmlformats.org/officeDocument/2006/relationships/slide" Target="slides/slide4933.xml"/><Relationship Id="rId457" Type="http://schemas.openxmlformats.org/officeDocument/2006/relationships/slide" Target="slides/slide456.xml"/><Relationship Id="rId1087" Type="http://schemas.openxmlformats.org/officeDocument/2006/relationships/slide" Target="slides/slide1086.xml"/><Relationship Id="rId1294" Type="http://schemas.openxmlformats.org/officeDocument/2006/relationships/slide" Target="slides/slide1293.xml"/><Relationship Id="rId2138" Type="http://schemas.openxmlformats.org/officeDocument/2006/relationships/slide" Target="slides/slide2137.xml"/><Relationship Id="rId2692" Type="http://schemas.openxmlformats.org/officeDocument/2006/relationships/slide" Target="slides/slide2691.xml"/><Relationship Id="rId3536" Type="http://schemas.openxmlformats.org/officeDocument/2006/relationships/slide" Target="slides/slide3535.xml"/><Relationship Id="rId3743" Type="http://schemas.openxmlformats.org/officeDocument/2006/relationships/slide" Target="slides/slide3742.xml"/><Relationship Id="rId3950" Type="http://schemas.openxmlformats.org/officeDocument/2006/relationships/slide" Target="slides/slide3949.xml"/><Relationship Id="rId664" Type="http://schemas.openxmlformats.org/officeDocument/2006/relationships/slide" Target="slides/slide663.xml"/><Relationship Id="rId871" Type="http://schemas.openxmlformats.org/officeDocument/2006/relationships/slide" Target="slides/slide870.xml"/><Relationship Id="rId2345" Type="http://schemas.openxmlformats.org/officeDocument/2006/relationships/slide" Target="slides/slide2344.xml"/><Relationship Id="rId2552" Type="http://schemas.openxmlformats.org/officeDocument/2006/relationships/slide" Target="slides/slide2551.xml"/><Relationship Id="rId3603" Type="http://schemas.openxmlformats.org/officeDocument/2006/relationships/slide" Target="slides/slide3602.xml"/><Relationship Id="rId3810" Type="http://schemas.openxmlformats.org/officeDocument/2006/relationships/slide" Target="slides/slide3809.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1154" Type="http://schemas.openxmlformats.org/officeDocument/2006/relationships/slide" Target="slides/slide1153.xml"/><Relationship Id="rId1361" Type="http://schemas.openxmlformats.org/officeDocument/2006/relationships/slide" Target="slides/slide1360.xml"/><Relationship Id="rId2205" Type="http://schemas.openxmlformats.org/officeDocument/2006/relationships/slide" Target="slides/slide2204.xml"/><Relationship Id="rId2412" Type="http://schemas.openxmlformats.org/officeDocument/2006/relationships/slide" Target="slides/slide2411.xml"/><Relationship Id="rId1014" Type="http://schemas.openxmlformats.org/officeDocument/2006/relationships/slide" Target="slides/slide1013.xml"/><Relationship Id="rId1221" Type="http://schemas.openxmlformats.org/officeDocument/2006/relationships/slide" Target="slides/slide1220.xml"/><Relationship Id="rId4377" Type="http://schemas.openxmlformats.org/officeDocument/2006/relationships/slide" Target="slides/slide4376.xml"/><Relationship Id="rId4584" Type="http://schemas.openxmlformats.org/officeDocument/2006/relationships/slide" Target="slides/slide4583.xml"/><Relationship Id="rId4791" Type="http://schemas.openxmlformats.org/officeDocument/2006/relationships/slide" Target="slides/slide4790.xml"/><Relationship Id="rId3186" Type="http://schemas.openxmlformats.org/officeDocument/2006/relationships/slide" Target="slides/slide3185.xml"/><Relationship Id="rId3393" Type="http://schemas.openxmlformats.org/officeDocument/2006/relationships/slide" Target="slides/slide3392.xml"/><Relationship Id="rId4237" Type="http://schemas.openxmlformats.org/officeDocument/2006/relationships/slide" Target="slides/slide4236.xml"/><Relationship Id="rId4444" Type="http://schemas.openxmlformats.org/officeDocument/2006/relationships/slide" Target="slides/slide4443.xml"/><Relationship Id="rId4651" Type="http://schemas.openxmlformats.org/officeDocument/2006/relationships/slide" Target="slides/slide4650.xml"/><Relationship Id="rId3046" Type="http://schemas.openxmlformats.org/officeDocument/2006/relationships/slide" Target="slides/slide3045.xml"/><Relationship Id="rId3253" Type="http://schemas.openxmlformats.org/officeDocument/2006/relationships/slide" Target="slides/slide3252.xml"/><Relationship Id="rId3460" Type="http://schemas.openxmlformats.org/officeDocument/2006/relationships/slide" Target="slides/slide3459.xml"/><Relationship Id="rId4304" Type="http://schemas.openxmlformats.org/officeDocument/2006/relationships/slide" Target="slides/slide4303.xml"/><Relationship Id="rId174" Type="http://schemas.openxmlformats.org/officeDocument/2006/relationships/slide" Target="slides/slide173.xml"/><Relationship Id="rId381" Type="http://schemas.openxmlformats.org/officeDocument/2006/relationships/slide" Target="slides/slide380.xml"/><Relationship Id="rId2062" Type="http://schemas.openxmlformats.org/officeDocument/2006/relationships/slide" Target="slides/slide2061.xml"/><Relationship Id="rId3113" Type="http://schemas.openxmlformats.org/officeDocument/2006/relationships/slide" Target="slides/slide3112.xml"/><Relationship Id="rId4511" Type="http://schemas.openxmlformats.org/officeDocument/2006/relationships/slide" Target="slides/slide4510.xml"/><Relationship Id="rId241" Type="http://schemas.openxmlformats.org/officeDocument/2006/relationships/slide" Target="slides/slide240.xml"/><Relationship Id="rId3320" Type="http://schemas.openxmlformats.org/officeDocument/2006/relationships/slide" Target="slides/slide3319.xml"/><Relationship Id="rId5078" Type="http://schemas.openxmlformats.org/officeDocument/2006/relationships/slide" Target="slides/slide5077.xml"/><Relationship Id="rId2879" Type="http://schemas.openxmlformats.org/officeDocument/2006/relationships/slide" Target="slides/slide2878.xml"/><Relationship Id="rId5285" Type="http://schemas.openxmlformats.org/officeDocument/2006/relationships/slide" Target="slides/slide5284.xml"/><Relationship Id="rId101" Type="http://schemas.openxmlformats.org/officeDocument/2006/relationships/slide" Target="slides/slide100.xml"/><Relationship Id="rId1688" Type="http://schemas.openxmlformats.org/officeDocument/2006/relationships/slide" Target="slides/slide1687.xml"/><Relationship Id="rId1895" Type="http://schemas.openxmlformats.org/officeDocument/2006/relationships/slide" Target="slides/slide1894.xml"/><Relationship Id="rId2739" Type="http://schemas.openxmlformats.org/officeDocument/2006/relationships/slide" Target="slides/slide2738.xml"/><Relationship Id="rId2946" Type="http://schemas.openxmlformats.org/officeDocument/2006/relationships/slide" Target="slides/slide2945.xml"/><Relationship Id="rId4094" Type="http://schemas.openxmlformats.org/officeDocument/2006/relationships/slide" Target="slides/slide4093.xml"/><Relationship Id="rId5145" Type="http://schemas.openxmlformats.org/officeDocument/2006/relationships/slide" Target="slides/slide5144.xml"/><Relationship Id="rId918" Type="http://schemas.openxmlformats.org/officeDocument/2006/relationships/slide" Target="slides/slide917.xml"/><Relationship Id="rId1548" Type="http://schemas.openxmlformats.org/officeDocument/2006/relationships/slide" Target="slides/slide1547.xml"/><Relationship Id="rId1755" Type="http://schemas.openxmlformats.org/officeDocument/2006/relationships/slide" Target="slides/slide1754.xml"/><Relationship Id="rId4161" Type="http://schemas.openxmlformats.org/officeDocument/2006/relationships/slide" Target="slides/slide4160.xml"/><Relationship Id="rId5005" Type="http://schemas.openxmlformats.org/officeDocument/2006/relationships/slide" Target="slides/slide5004.xml"/><Relationship Id="rId5212" Type="http://schemas.openxmlformats.org/officeDocument/2006/relationships/slide" Target="slides/slide5211.xml"/><Relationship Id="rId1408" Type="http://schemas.openxmlformats.org/officeDocument/2006/relationships/slide" Target="slides/slide1407.xml"/><Relationship Id="rId1962" Type="http://schemas.openxmlformats.org/officeDocument/2006/relationships/slide" Target="slides/slide1961.xml"/><Relationship Id="rId2806" Type="http://schemas.openxmlformats.org/officeDocument/2006/relationships/slide" Target="slides/slide2805.xml"/><Relationship Id="rId4021" Type="http://schemas.openxmlformats.org/officeDocument/2006/relationships/slide" Target="slides/slide4020.xml"/><Relationship Id="rId47" Type="http://schemas.openxmlformats.org/officeDocument/2006/relationships/slide" Target="slides/slide46.xml"/><Relationship Id="rId1615" Type="http://schemas.openxmlformats.org/officeDocument/2006/relationships/slide" Target="slides/slide1614.xml"/><Relationship Id="rId1822" Type="http://schemas.openxmlformats.org/officeDocument/2006/relationships/slide" Target="slides/slide1821.xml"/><Relationship Id="rId4978" Type="http://schemas.openxmlformats.org/officeDocument/2006/relationships/slide" Target="slides/slide4977.xml"/><Relationship Id="rId3787" Type="http://schemas.openxmlformats.org/officeDocument/2006/relationships/slide" Target="slides/slide3786.xml"/><Relationship Id="rId3994" Type="http://schemas.openxmlformats.org/officeDocument/2006/relationships/slide" Target="slides/slide3993.xml"/><Relationship Id="rId4838" Type="http://schemas.openxmlformats.org/officeDocument/2006/relationships/slide" Target="slides/slide4837.xml"/><Relationship Id="rId2389" Type="http://schemas.openxmlformats.org/officeDocument/2006/relationships/slide" Target="slides/slide2388.xml"/><Relationship Id="rId2596" Type="http://schemas.openxmlformats.org/officeDocument/2006/relationships/slide" Target="slides/slide2595.xml"/><Relationship Id="rId3647" Type="http://schemas.openxmlformats.org/officeDocument/2006/relationships/slide" Target="slides/slide3646.xml"/><Relationship Id="rId3854" Type="http://schemas.openxmlformats.org/officeDocument/2006/relationships/slide" Target="slides/slide3853.xml"/><Relationship Id="rId4905" Type="http://schemas.openxmlformats.org/officeDocument/2006/relationships/slide" Target="slides/slide4904.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1198" Type="http://schemas.openxmlformats.org/officeDocument/2006/relationships/slide" Target="slides/slide1197.xml"/><Relationship Id="rId2249" Type="http://schemas.openxmlformats.org/officeDocument/2006/relationships/slide" Target="slides/slide2248.xml"/><Relationship Id="rId2456" Type="http://schemas.openxmlformats.org/officeDocument/2006/relationships/slide" Target="slides/slide2455.xml"/><Relationship Id="rId2663" Type="http://schemas.openxmlformats.org/officeDocument/2006/relationships/slide" Target="slides/slide2662.xml"/><Relationship Id="rId2870" Type="http://schemas.openxmlformats.org/officeDocument/2006/relationships/slide" Target="slides/slide2869.xml"/><Relationship Id="rId3507" Type="http://schemas.openxmlformats.org/officeDocument/2006/relationships/slide" Target="slides/slide3506.xml"/><Relationship Id="rId3714" Type="http://schemas.openxmlformats.org/officeDocument/2006/relationships/slide" Target="slides/slide3713.xml"/><Relationship Id="rId3921" Type="http://schemas.openxmlformats.org/officeDocument/2006/relationships/slide" Target="slides/slide3920.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1265" Type="http://schemas.openxmlformats.org/officeDocument/2006/relationships/slide" Target="slides/slide1264.xml"/><Relationship Id="rId1472" Type="http://schemas.openxmlformats.org/officeDocument/2006/relationships/slide" Target="slides/slide1471.xml"/><Relationship Id="rId2109" Type="http://schemas.openxmlformats.org/officeDocument/2006/relationships/slide" Target="slides/slide2108.xml"/><Relationship Id="rId2316" Type="http://schemas.openxmlformats.org/officeDocument/2006/relationships/slide" Target="slides/slide2315.xml"/><Relationship Id="rId2523" Type="http://schemas.openxmlformats.org/officeDocument/2006/relationships/slide" Target="slides/slide2522.xml"/><Relationship Id="rId2730" Type="http://schemas.openxmlformats.org/officeDocument/2006/relationships/slide" Target="slides/slide2729.xml"/><Relationship Id="rId702" Type="http://schemas.openxmlformats.org/officeDocument/2006/relationships/slide" Target="slides/slide701.xml"/><Relationship Id="rId1125" Type="http://schemas.openxmlformats.org/officeDocument/2006/relationships/slide" Target="slides/slide1124.xml"/><Relationship Id="rId1332" Type="http://schemas.openxmlformats.org/officeDocument/2006/relationships/slide" Target="slides/slide1331.xml"/><Relationship Id="rId4488" Type="http://schemas.openxmlformats.org/officeDocument/2006/relationships/slide" Target="slides/slide4487.xml"/><Relationship Id="rId4695" Type="http://schemas.openxmlformats.org/officeDocument/2006/relationships/slide" Target="slides/slide4694.xml"/><Relationship Id="rId3297" Type="http://schemas.openxmlformats.org/officeDocument/2006/relationships/slide" Target="slides/slide3296.xml"/><Relationship Id="rId4348" Type="http://schemas.openxmlformats.org/officeDocument/2006/relationships/slide" Target="slides/slide4347.xml"/><Relationship Id="rId3157" Type="http://schemas.openxmlformats.org/officeDocument/2006/relationships/slide" Target="slides/slide3156.xml"/><Relationship Id="rId4555" Type="http://schemas.openxmlformats.org/officeDocument/2006/relationships/slide" Target="slides/slide4554.xml"/><Relationship Id="rId4762" Type="http://schemas.openxmlformats.org/officeDocument/2006/relationships/slide" Target="slides/slide4761.xml"/><Relationship Id="rId285" Type="http://schemas.openxmlformats.org/officeDocument/2006/relationships/slide" Target="slides/slide284.xml"/><Relationship Id="rId3364" Type="http://schemas.openxmlformats.org/officeDocument/2006/relationships/slide" Target="slides/slide3363.xml"/><Relationship Id="rId3571" Type="http://schemas.openxmlformats.org/officeDocument/2006/relationships/slide" Target="slides/slide3570.xml"/><Relationship Id="rId4208" Type="http://schemas.openxmlformats.org/officeDocument/2006/relationships/slide" Target="slides/slide4207.xml"/><Relationship Id="rId4415" Type="http://schemas.openxmlformats.org/officeDocument/2006/relationships/slide" Target="slides/slide4414.xml"/><Relationship Id="rId4622" Type="http://schemas.openxmlformats.org/officeDocument/2006/relationships/slide" Target="slides/slide4621.xml"/><Relationship Id="rId492" Type="http://schemas.openxmlformats.org/officeDocument/2006/relationships/slide" Target="slides/slide491.xml"/><Relationship Id="rId2173" Type="http://schemas.openxmlformats.org/officeDocument/2006/relationships/slide" Target="slides/slide2172.xml"/><Relationship Id="rId2380" Type="http://schemas.openxmlformats.org/officeDocument/2006/relationships/slide" Target="slides/slide2379.xml"/><Relationship Id="rId3017" Type="http://schemas.openxmlformats.org/officeDocument/2006/relationships/slide" Target="slides/slide3016.xml"/><Relationship Id="rId3224" Type="http://schemas.openxmlformats.org/officeDocument/2006/relationships/slide" Target="slides/slide3223.xml"/><Relationship Id="rId3431" Type="http://schemas.openxmlformats.org/officeDocument/2006/relationships/slide" Target="slides/slide3430.xml"/><Relationship Id="rId145" Type="http://schemas.openxmlformats.org/officeDocument/2006/relationships/slide" Target="slides/slide144.xml"/><Relationship Id="rId352" Type="http://schemas.openxmlformats.org/officeDocument/2006/relationships/slide" Target="slides/slide351.xml"/><Relationship Id="rId2033" Type="http://schemas.openxmlformats.org/officeDocument/2006/relationships/slide" Target="slides/slide2032.xml"/><Relationship Id="rId2240" Type="http://schemas.openxmlformats.org/officeDocument/2006/relationships/slide" Target="slides/slide2239.xml"/><Relationship Id="rId5189" Type="http://schemas.openxmlformats.org/officeDocument/2006/relationships/slide" Target="slides/slide5188.xml"/><Relationship Id="rId212" Type="http://schemas.openxmlformats.org/officeDocument/2006/relationships/slide" Target="slides/slide211.xml"/><Relationship Id="rId1799" Type="http://schemas.openxmlformats.org/officeDocument/2006/relationships/slide" Target="slides/slide1798.xml"/><Relationship Id="rId2100" Type="http://schemas.openxmlformats.org/officeDocument/2006/relationships/slide" Target="slides/slide2099.xml"/><Relationship Id="rId5049" Type="http://schemas.openxmlformats.org/officeDocument/2006/relationships/slide" Target="slides/slide5048.xml"/><Relationship Id="rId5256" Type="http://schemas.openxmlformats.org/officeDocument/2006/relationships/slide" Target="slides/slide5255.xml"/><Relationship Id="rId4065" Type="http://schemas.openxmlformats.org/officeDocument/2006/relationships/slide" Target="slides/slide4064.xml"/><Relationship Id="rId4272" Type="http://schemas.openxmlformats.org/officeDocument/2006/relationships/slide" Target="slides/slide4271.xml"/><Relationship Id="rId5116" Type="http://schemas.openxmlformats.org/officeDocument/2006/relationships/slide" Target="slides/slide5115.xml"/><Relationship Id="rId5323" Type="http://schemas.openxmlformats.org/officeDocument/2006/relationships/slide" Target="slides/slide5322.xml"/><Relationship Id="rId1659" Type="http://schemas.openxmlformats.org/officeDocument/2006/relationships/slide" Target="slides/slide1658.xml"/><Relationship Id="rId1866" Type="http://schemas.openxmlformats.org/officeDocument/2006/relationships/slide" Target="slides/slide1865.xml"/><Relationship Id="rId2917" Type="http://schemas.openxmlformats.org/officeDocument/2006/relationships/slide" Target="slides/slide2916.xml"/><Relationship Id="rId3081" Type="http://schemas.openxmlformats.org/officeDocument/2006/relationships/slide" Target="slides/slide3080.xml"/><Relationship Id="rId4132" Type="http://schemas.openxmlformats.org/officeDocument/2006/relationships/slide" Target="slides/slide4131.xml"/><Relationship Id="rId1519" Type="http://schemas.openxmlformats.org/officeDocument/2006/relationships/slide" Target="slides/slide1518.xml"/><Relationship Id="rId1726" Type="http://schemas.openxmlformats.org/officeDocument/2006/relationships/slide" Target="slides/slide1725.xml"/><Relationship Id="rId1933" Type="http://schemas.openxmlformats.org/officeDocument/2006/relationships/slide" Target="slides/slide1932.xml"/><Relationship Id="rId18" Type="http://schemas.openxmlformats.org/officeDocument/2006/relationships/slide" Target="slides/slide17.xml"/><Relationship Id="rId3898" Type="http://schemas.openxmlformats.org/officeDocument/2006/relationships/slide" Target="slides/slide3897.xml"/><Relationship Id="rId4949" Type="http://schemas.openxmlformats.org/officeDocument/2006/relationships/slide" Target="slides/slide4948.xml"/><Relationship Id="rId3758" Type="http://schemas.openxmlformats.org/officeDocument/2006/relationships/slide" Target="slides/slide3757.xml"/><Relationship Id="rId3965" Type="http://schemas.openxmlformats.org/officeDocument/2006/relationships/slide" Target="slides/slide3964.xml"/><Relationship Id="rId4809" Type="http://schemas.openxmlformats.org/officeDocument/2006/relationships/slide" Target="slides/slide4808.xml"/><Relationship Id="rId679" Type="http://schemas.openxmlformats.org/officeDocument/2006/relationships/slide" Target="slides/slide678.xml"/><Relationship Id="rId886" Type="http://schemas.openxmlformats.org/officeDocument/2006/relationships/slide" Target="slides/slide885.xml"/><Relationship Id="rId2567" Type="http://schemas.openxmlformats.org/officeDocument/2006/relationships/slide" Target="slides/slide2566.xml"/><Relationship Id="rId2774" Type="http://schemas.openxmlformats.org/officeDocument/2006/relationships/slide" Target="slides/slide2773.xml"/><Relationship Id="rId3618" Type="http://schemas.openxmlformats.org/officeDocument/2006/relationships/slide" Target="slides/slide3617.xml"/><Relationship Id="rId5180" Type="http://schemas.openxmlformats.org/officeDocument/2006/relationships/slide" Target="slides/slide5179.xml"/><Relationship Id="rId2" Type="http://schemas.openxmlformats.org/officeDocument/2006/relationships/slide" Target="slides/slide1.xml"/><Relationship Id="rId539" Type="http://schemas.openxmlformats.org/officeDocument/2006/relationships/slide" Target="slides/slide538.xml"/><Relationship Id="rId746" Type="http://schemas.openxmlformats.org/officeDocument/2006/relationships/slide" Target="slides/slide745.xml"/><Relationship Id="rId1169" Type="http://schemas.openxmlformats.org/officeDocument/2006/relationships/slide" Target="slides/slide1168.xml"/><Relationship Id="rId1376" Type="http://schemas.openxmlformats.org/officeDocument/2006/relationships/slide" Target="slides/slide1375.xml"/><Relationship Id="rId1583" Type="http://schemas.openxmlformats.org/officeDocument/2006/relationships/slide" Target="slides/slide1582.xml"/><Relationship Id="rId2427" Type="http://schemas.openxmlformats.org/officeDocument/2006/relationships/slide" Target="slides/slide2426.xml"/><Relationship Id="rId2981" Type="http://schemas.openxmlformats.org/officeDocument/2006/relationships/slide" Target="slides/slide2980.xml"/><Relationship Id="rId3825" Type="http://schemas.openxmlformats.org/officeDocument/2006/relationships/slide" Target="slides/slide3824.xml"/><Relationship Id="rId5040" Type="http://schemas.openxmlformats.org/officeDocument/2006/relationships/slide" Target="slides/slide5039.xml"/><Relationship Id="rId953" Type="http://schemas.openxmlformats.org/officeDocument/2006/relationships/slide" Target="slides/slide952.xml"/><Relationship Id="rId1029" Type="http://schemas.openxmlformats.org/officeDocument/2006/relationships/slide" Target="slides/slide1028.xml"/><Relationship Id="rId1236" Type="http://schemas.openxmlformats.org/officeDocument/2006/relationships/slide" Target="slides/slide1235.xml"/><Relationship Id="rId1790" Type="http://schemas.openxmlformats.org/officeDocument/2006/relationships/slide" Target="slides/slide1789.xml"/><Relationship Id="rId2634" Type="http://schemas.openxmlformats.org/officeDocument/2006/relationships/slide" Target="slides/slide2633.xml"/><Relationship Id="rId2841" Type="http://schemas.openxmlformats.org/officeDocument/2006/relationships/slide" Target="slides/slide2840.xml"/><Relationship Id="rId82" Type="http://schemas.openxmlformats.org/officeDocument/2006/relationships/slide" Target="slides/slide81.xml"/><Relationship Id="rId606" Type="http://schemas.openxmlformats.org/officeDocument/2006/relationships/slide" Target="slides/slide605.xml"/><Relationship Id="rId813" Type="http://schemas.openxmlformats.org/officeDocument/2006/relationships/slide" Target="slides/slide812.xml"/><Relationship Id="rId1443" Type="http://schemas.openxmlformats.org/officeDocument/2006/relationships/slide" Target="slides/slide1442.xml"/><Relationship Id="rId1650" Type="http://schemas.openxmlformats.org/officeDocument/2006/relationships/slide" Target="slides/slide1649.xml"/><Relationship Id="rId2701" Type="http://schemas.openxmlformats.org/officeDocument/2006/relationships/slide" Target="slides/slide2700.xml"/><Relationship Id="rId4599" Type="http://schemas.openxmlformats.org/officeDocument/2006/relationships/slide" Target="slides/slide4598.xml"/><Relationship Id="rId1303" Type="http://schemas.openxmlformats.org/officeDocument/2006/relationships/slide" Target="slides/slide1302.xml"/><Relationship Id="rId1510" Type="http://schemas.openxmlformats.org/officeDocument/2006/relationships/slide" Target="slides/slide1509.xml"/><Relationship Id="rId4459" Type="http://schemas.openxmlformats.org/officeDocument/2006/relationships/slide" Target="slides/slide4458.xml"/><Relationship Id="rId4666" Type="http://schemas.openxmlformats.org/officeDocument/2006/relationships/slide" Target="slides/slide4665.xml"/><Relationship Id="rId4873" Type="http://schemas.openxmlformats.org/officeDocument/2006/relationships/slide" Target="slides/slide4872.xml"/><Relationship Id="rId3268" Type="http://schemas.openxmlformats.org/officeDocument/2006/relationships/slide" Target="slides/slide3267.xml"/><Relationship Id="rId3475" Type="http://schemas.openxmlformats.org/officeDocument/2006/relationships/slide" Target="slides/slide3474.xml"/><Relationship Id="rId3682" Type="http://schemas.openxmlformats.org/officeDocument/2006/relationships/slide" Target="slides/slide3681.xml"/><Relationship Id="rId4319" Type="http://schemas.openxmlformats.org/officeDocument/2006/relationships/slide" Target="slides/slide4318.xml"/><Relationship Id="rId4526" Type="http://schemas.openxmlformats.org/officeDocument/2006/relationships/slide" Target="slides/slide4525.xml"/><Relationship Id="rId4733" Type="http://schemas.openxmlformats.org/officeDocument/2006/relationships/slide" Target="slides/slide4732.xml"/><Relationship Id="rId4940" Type="http://schemas.openxmlformats.org/officeDocument/2006/relationships/slide" Target="slides/slide4939.xml"/><Relationship Id="rId189" Type="http://schemas.openxmlformats.org/officeDocument/2006/relationships/slide" Target="slides/slide188.xml"/><Relationship Id="rId396" Type="http://schemas.openxmlformats.org/officeDocument/2006/relationships/slide" Target="slides/slide395.xml"/><Relationship Id="rId2077" Type="http://schemas.openxmlformats.org/officeDocument/2006/relationships/slide" Target="slides/slide2076.xml"/><Relationship Id="rId2284" Type="http://schemas.openxmlformats.org/officeDocument/2006/relationships/slide" Target="slides/slide2283.xml"/><Relationship Id="rId2491" Type="http://schemas.openxmlformats.org/officeDocument/2006/relationships/slide" Target="slides/slide2490.xml"/><Relationship Id="rId3128" Type="http://schemas.openxmlformats.org/officeDocument/2006/relationships/slide" Target="slides/slide3127.xml"/><Relationship Id="rId3335" Type="http://schemas.openxmlformats.org/officeDocument/2006/relationships/slide" Target="slides/slide3334.xml"/><Relationship Id="rId3542" Type="http://schemas.openxmlformats.org/officeDocument/2006/relationships/slide" Target="slides/slide3541.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093" Type="http://schemas.openxmlformats.org/officeDocument/2006/relationships/slide" Target="slides/slide1092.xml"/><Relationship Id="rId2144" Type="http://schemas.openxmlformats.org/officeDocument/2006/relationships/slide" Target="slides/slide2143.xml"/><Relationship Id="rId2351" Type="http://schemas.openxmlformats.org/officeDocument/2006/relationships/slide" Target="slides/slide2350.xml"/><Relationship Id="rId3402" Type="http://schemas.openxmlformats.org/officeDocument/2006/relationships/slide" Target="slides/slide3401.xml"/><Relationship Id="rId4800" Type="http://schemas.openxmlformats.org/officeDocument/2006/relationships/slide" Target="slides/slide479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1160" Type="http://schemas.openxmlformats.org/officeDocument/2006/relationships/slide" Target="slides/slide1159.xml"/><Relationship Id="rId2004" Type="http://schemas.openxmlformats.org/officeDocument/2006/relationships/slide" Target="slides/slide2003.xml"/><Relationship Id="rId2211" Type="http://schemas.openxmlformats.org/officeDocument/2006/relationships/slide" Target="slides/slide2210.xml"/><Relationship Id="rId4176" Type="http://schemas.openxmlformats.org/officeDocument/2006/relationships/slide" Target="slides/slide4175.xml"/><Relationship Id="rId1020" Type="http://schemas.openxmlformats.org/officeDocument/2006/relationships/slide" Target="slides/slide1019.xml"/><Relationship Id="rId1977" Type="http://schemas.openxmlformats.org/officeDocument/2006/relationships/slide" Target="slides/slide1976.xml"/><Relationship Id="rId4383" Type="http://schemas.openxmlformats.org/officeDocument/2006/relationships/slide" Target="slides/slide4382.xml"/><Relationship Id="rId4590" Type="http://schemas.openxmlformats.org/officeDocument/2006/relationships/slide" Target="slides/slide4589.xml"/><Relationship Id="rId5227" Type="http://schemas.openxmlformats.org/officeDocument/2006/relationships/slide" Target="slides/slide5226.xml"/><Relationship Id="rId1837" Type="http://schemas.openxmlformats.org/officeDocument/2006/relationships/slide" Target="slides/slide1836.xml"/><Relationship Id="rId3192" Type="http://schemas.openxmlformats.org/officeDocument/2006/relationships/slide" Target="slides/slide3191.xml"/><Relationship Id="rId4036" Type="http://schemas.openxmlformats.org/officeDocument/2006/relationships/slide" Target="slides/slide4035.xml"/><Relationship Id="rId4243" Type="http://schemas.openxmlformats.org/officeDocument/2006/relationships/slide" Target="slides/slide4242.xml"/><Relationship Id="rId4450" Type="http://schemas.openxmlformats.org/officeDocument/2006/relationships/slide" Target="slides/slide4449.xml"/><Relationship Id="rId3052" Type="http://schemas.openxmlformats.org/officeDocument/2006/relationships/slide" Target="slides/slide3051.xml"/><Relationship Id="rId4103" Type="http://schemas.openxmlformats.org/officeDocument/2006/relationships/slide" Target="slides/slide4102.xml"/><Relationship Id="rId4310" Type="http://schemas.openxmlformats.org/officeDocument/2006/relationships/slide" Target="slides/slide4309.xml"/><Relationship Id="rId180" Type="http://schemas.openxmlformats.org/officeDocument/2006/relationships/slide" Target="slides/slide179.xml"/><Relationship Id="rId1904" Type="http://schemas.openxmlformats.org/officeDocument/2006/relationships/slide" Target="slides/slide1903.xml"/><Relationship Id="rId3869" Type="http://schemas.openxmlformats.org/officeDocument/2006/relationships/slide" Target="slides/slide3868.xml"/><Relationship Id="rId5084" Type="http://schemas.openxmlformats.org/officeDocument/2006/relationships/slide" Target="slides/slide5083.xml"/><Relationship Id="rId5291" Type="http://schemas.openxmlformats.org/officeDocument/2006/relationships/slide" Target="slides/slide5290.xml"/><Relationship Id="rId997" Type="http://schemas.openxmlformats.org/officeDocument/2006/relationships/slide" Target="slides/slide996.xml"/><Relationship Id="rId2678" Type="http://schemas.openxmlformats.org/officeDocument/2006/relationships/slide" Target="slides/slide2677.xml"/><Relationship Id="rId2885" Type="http://schemas.openxmlformats.org/officeDocument/2006/relationships/slide" Target="slides/slide2884.xml"/><Relationship Id="rId3729" Type="http://schemas.openxmlformats.org/officeDocument/2006/relationships/slide" Target="slides/slide3728.xml"/><Relationship Id="rId3936" Type="http://schemas.openxmlformats.org/officeDocument/2006/relationships/slide" Target="slides/slide3935.xml"/><Relationship Id="rId5151" Type="http://schemas.openxmlformats.org/officeDocument/2006/relationships/slide" Target="slides/slide5150.xml"/><Relationship Id="rId857" Type="http://schemas.openxmlformats.org/officeDocument/2006/relationships/slide" Target="slides/slide856.xml"/><Relationship Id="rId1487" Type="http://schemas.openxmlformats.org/officeDocument/2006/relationships/slide" Target="slides/slide1486.xml"/><Relationship Id="rId1694" Type="http://schemas.openxmlformats.org/officeDocument/2006/relationships/slide" Target="slides/slide1693.xml"/><Relationship Id="rId2538" Type="http://schemas.openxmlformats.org/officeDocument/2006/relationships/slide" Target="slides/slide2537.xml"/><Relationship Id="rId2745" Type="http://schemas.openxmlformats.org/officeDocument/2006/relationships/slide" Target="slides/slide2744.xml"/><Relationship Id="rId2952" Type="http://schemas.openxmlformats.org/officeDocument/2006/relationships/slide" Target="slides/slide2951.xml"/><Relationship Id="rId717" Type="http://schemas.openxmlformats.org/officeDocument/2006/relationships/slide" Target="slides/slide716.xml"/><Relationship Id="rId924" Type="http://schemas.openxmlformats.org/officeDocument/2006/relationships/slide" Target="slides/slide923.xml"/><Relationship Id="rId1347" Type="http://schemas.openxmlformats.org/officeDocument/2006/relationships/slide" Target="slides/slide1346.xml"/><Relationship Id="rId1554" Type="http://schemas.openxmlformats.org/officeDocument/2006/relationships/slide" Target="slides/slide1553.xml"/><Relationship Id="rId1761" Type="http://schemas.openxmlformats.org/officeDocument/2006/relationships/slide" Target="slides/slide1760.xml"/><Relationship Id="rId2605" Type="http://schemas.openxmlformats.org/officeDocument/2006/relationships/slide" Target="slides/slide2604.xml"/><Relationship Id="rId2812" Type="http://schemas.openxmlformats.org/officeDocument/2006/relationships/slide" Target="slides/slide2811.xml"/><Relationship Id="rId5011" Type="http://schemas.openxmlformats.org/officeDocument/2006/relationships/slide" Target="slides/slide5010.xml"/><Relationship Id="rId53" Type="http://schemas.openxmlformats.org/officeDocument/2006/relationships/slide" Target="slides/slide52.xml"/><Relationship Id="rId1207" Type="http://schemas.openxmlformats.org/officeDocument/2006/relationships/slide" Target="slides/slide1206.xml"/><Relationship Id="rId1414" Type="http://schemas.openxmlformats.org/officeDocument/2006/relationships/slide" Target="slides/slide1413.xml"/><Relationship Id="rId1621" Type="http://schemas.openxmlformats.org/officeDocument/2006/relationships/slide" Target="slides/slide1620.xml"/><Relationship Id="rId4777" Type="http://schemas.openxmlformats.org/officeDocument/2006/relationships/slide" Target="slides/slide4776.xml"/><Relationship Id="rId4984" Type="http://schemas.openxmlformats.org/officeDocument/2006/relationships/slide" Target="slides/slide4983.xml"/><Relationship Id="rId3379" Type="http://schemas.openxmlformats.org/officeDocument/2006/relationships/slide" Target="slides/slide3378.xml"/><Relationship Id="rId3586" Type="http://schemas.openxmlformats.org/officeDocument/2006/relationships/slide" Target="slides/slide3585.xml"/><Relationship Id="rId3793" Type="http://schemas.openxmlformats.org/officeDocument/2006/relationships/slide" Target="slides/slide3792.xml"/><Relationship Id="rId4637" Type="http://schemas.openxmlformats.org/officeDocument/2006/relationships/slide" Target="slides/slide4636.xml"/><Relationship Id="rId2188" Type="http://schemas.openxmlformats.org/officeDocument/2006/relationships/slide" Target="slides/slide2187.xml"/><Relationship Id="rId2395" Type="http://schemas.openxmlformats.org/officeDocument/2006/relationships/slide" Target="slides/slide2394.xml"/><Relationship Id="rId3239" Type="http://schemas.openxmlformats.org/officeDocument/2006/relationships/slide" Target="slides/slide3238.xml"/><Relationship Id="rId3446" Type="http://schemas.openxmlformats.org/officeDocument/2006/relationships/slide" Target="slides/slide3445.xml"/><Relationship Id="rId4844" Type="http://schemas.openxmlformats.org/officeDocument/2006/relationships/slide" Target="slides/slide4843.xml"/><Relationship Id="rId367" Type="http://schemas.openxmlformats.org/officeDocument/2006/relationships/slide" Target="slides/slide366.xml"/><Relationship Id="rId574" Type="http://schemas.openxmlformats.org/officeDocument/2006/relationships/slide" Target="slides/slide573.xml"/><Relationship Id="rId2048" Type="http://schemas.openxmlformats.org/officeDocument/2006/relationships/slide" Target="slides/slide2047.xml"/><Relationship Id="rId2255" Type="http://schemas.openxmlformats.org/officeDocument/2006/relationships/slide" Target="slides/slide2254.xml"/><Relationship Id="rId3653" Type="http://schemas.openxmlformats.org/officeDocument/2006/relationships/slide" Target="slides/slide3652.xml"/><Relationship Id="rId3860" Type="http://schemas.openxmlformats.org/officeDocument/2006/relationships/slide" Target="slides/slide3859.xml"/><Relationship Id="rId4704" Type="http://schemas.openxmlformats.org/officeDocument/2006/relationships/slide" Target="slides/slide4703.xml"/><Relationship Id="rId4911" Type="http://schemas.openxmlformats.org/officeDocument/2006/relationships/slide" Target="slides/slide4910.xml"/><Relationship Id="rId227" Type="http://schemas.openxmlformats.org/officeDocument/2006/relationships/slide" Target="slides/slide226.xml"/><Relationship Id="rId781" Type="http://schemas.openxmlformats.org/officeDocument/2006/relationships/slide" Target="slides/slide780.xml"/><Relationship Id="rId2462" Type="http://schemas.openxmlformats.org/officeDocument/2006/relationships/slide" Target="slides/slide2461.xml"/><Relationship Id="rId3306" Type="http://schemas.openxmlformats.org/officeDocument/2006/relationships/slide" Target="slides/slide3305.xml"/><Relationship Id="rId3513" Type="http://schemas.openxmlformats.org/officeDocument/2006/relationships/slide" Target="slides/slide3512.xml"/><Relationship Id="rId3720" Type="http://schemas.openxmlformats.org/officeDocument/2006/relationships/slide" Target="slides/slide3719.xml"/><Relationship Id="rId434" Type="http://schemas.openxmlformats.org/officeDocument/2006/relationships/slide" Target="slides/slide433.xml"/><Relationship Id="rId641" Type="http://schemas.openxmlformats.org/officeDocument/2006/relationships/slide" Target="slides/slide640.xml"/><Relationship Id="rId1064" Type="http://schemas.openxmlformats.org/officeDocument/2006/relationships/slide" Target="slides/slide1063.xml"/><Relationship Id="rId1271" Type="http://schemas.openxmlformats.org/officeDocument/2006/relationships/slide" Target="slides/slide1270.xml"/><Relationship Id="rId2115" Type="http://schemas.openxmlformats.org/officeDocument/2006/relationships/slide" Target="slides/slide2114.xml"/><Relationship Id="rId2322" Type="http://schemas.openxmlformats.org/officeDocument/2006/relationships/slide" Target="slides/slide2321.xml"/><Relationship Id="rId501" Type="http://schemas.openxmlformats.org/officeDocument/2006/relationships/slide" Target="slides/slide500.xml"/><Relationship Id="rId1131" Type="http://schemas.openxmlformats.org/officeDocument/2006/relationships/slide" Target="slides/slide1130.xml"/><Relationship Id="rId4287" Type="http://schemas.openxmlformats.org/officeDocument/2006/relationships/slide" Target="slides/slide4286.xml"/><Relationship Id="rId4494" Type="http://schemas.openxmlformats.org/officeDocument/2006/relationships/slide" Target="slides/slide4493.xml"/><Relationship Id="rId5338" Type="http://schemas.openxmlformats.org/officeDocument/2006/relationships/slide" Target="slides/slide5337.xml"/><Relationship Id="rId3096" Type="http://schemas.openxmlformats.org/officeDocument/2006/relationships/slide" Target="slides/slide3095.xml"/><Relationship Id="rId4147" Type="http://schemas.openxmlformats.org/officeDocument/2006/relationships/slide" Target="slides/slide4146.xml"/><Relationship Id="rId4354" Type="http://schemas.openxmlformats.org/officeDocument/2006/relationships/slide" Target="slides/slide4353.xml"/><Relationship Id="rId4561" Type="http://schemas.openxmlformats.org/officeDocument/2006/relationships/slide" Target="slides/slide4560.xml"/><Relationship Id="rId1948" Type="http://schemas.openxmlformats.org/officeDocument/2006/relationships/slide" Target="slides/slide1947.xml"/><Relationship Id="rId3163" Type="http://schemas.openxmlformats.org/officeDocument/2006/relationships/slide" Target="slides/slide3162.xml"/><Relationship Id="rId3370" Type="http://schemas.openxmlformats.org/officeDocument/2006/relationships/slide" Target="slides/slide3369.xml"/><Relationship Id="rId4007" Type="http://schemas.openxmlformats.org/officeDocument/2006/relationships/slide" Target="slides/slide4006.xml"/><Relationship Id="rId4214" Type="http://schemas.openxmlformats.org/officeDocument/2006/relationships/slide" Target="slides/slide4213.xml"/><Relationship Id="rId4421" Type="http://schemas.openxmlformats.org/officeDocument/2006/relationships/slide" Target="slides/slide4420.xml"/><Relationship Id="rId291" Type="http://schemas.openxmlformats.org/officeDocument/2006/relationships/slide" Target="slides/slide290.xml"/><Relationship Id="rId1808" Type="http://schemas.openxmlformats.org/officeDocument/2006/relationships/slide" Target="slides/slide1807.xml"/><Relationship Id="rId3023" Type="http://schemas.openxmlformats.org/officeDocument/2006/relationships/slide" Target="slides/slide3022.xml"/><Relationship Id="rId151" Type="http://schemas.openxmlformats.org/officeDocument/2006/relationships/slide" Target="slides/slide150.xml"/><Relationship Id="rId3230" Type="http://schemas.openxmlformats.org/officeDocument/2006/relationships/slide" Target="slides/slide3229.xml"/><Relationship Id="rId5195" Type="http://schemas.openxmlformats.org/officeDocument/2006/relationships/slide" Target="slides/slide5194.xml"/><Relationship Id="rId2789" Type="http://schemas.openxmlformats.org/officeDocument/2006/relationships/slide" Target="slides/slide2788.xml"/><Relationship Id="rId2996" Type="http://schemas.openxmlformats.org/officeDocument/2006/relationships/slide" Target="slides/slide2995.xml"/><Relationship Id="rId968" Type="http://schemas.openxmlformats.org/officeDocument/2006/relationships/slide" Target="slides/slide967.xml"/><Relationship Id="rId1598" Type="http://schemas.openxmlformats.org/officeDocument/2006/relationships/slide" Target="slides/slide1597.xml"/><Relationship Id="rId2649" Type="http://schemas.openxmlformats.org/officeDocument/2006/relationships/slide" Target="slides/slide2648.xml"/><Relationship Id="rId2856" Type="http://schemas.openxmlformats.org/officeDocument/2006/relationships/slide" Target="slides/slide2855.xml"/><Relationship Id="rId3907" Type="http://schemas.openxmlformats.org/officeDocument/2006/relationships/slide" Target="slides/slide3906.xml"/><Relationship Id="rId5055" Type="http://schemas.openxmlformats.org/officeDocument/2006/relationships/slide" Target="slides/slide5054.xml"/><Relationship Id="rId5262" Type="http://schemas.openxmlformats.org/officeDocument/2006/relationships/slide" Target="slides/slide5261.xml"/><Relationship Id="rId97" Type="http://schemas.openxmlformats.org/officeDocument/2006/relationships/slide" Target="slides/slide96.xml"/><Relationship Id="rId828" Type="http://schemas.openxmlformats.org/officeDocument/2006/relationships/slide" Target="slides/slide827.xml"/><Relationship Id="rId1458" Type="http://schemas.openxmlformats.org/officeDocument/2006/relationships/slide" Target="slides/slide1457.xml"/><Relationship Id="rId1665" Type="http://schemas.openxmlformats.org/officeDocument/2006/relationships/slide" Target="slides/slide1664.xml"/><Relationship Id="rId1872" Type="http://schemas.openxmlformats.org/officeDocument/2006/relationships/slide" Target="slides/slide1871.xml"/><Relationship Id="rId2509" Type="http://schemas.openxmlformats.org/officeDocument/2006/relationships/slide" Target="slides/slide2508.xml"/><Relationship Id="rId2716" Type="http://schemas.openxmlformats.org/officeDocument/2006/relationships/slide" Target="slides/slide2715.xml"/><Relationship Id="rId4071" Type="http://schemas.openxmlformats.org/officeDocument/2006/relationships/slide" Target="slides/slide4070.xml"/><Relationship Id="rId5122" Type="http://schemas.openxmlformats.org/officeDocument/2006/relationships/slide" Target="slides/slide5121.xml"/><Relationship Id="rId1318" Type="http://schemas.openxmlformats.org/officeDocument/2006/relationships/slide" Target="slides/slide1317.xml"/><Relationship Id="rId1525" Type="http://schemas.openxmlformats.org/officeDocument/2006/relationships/slide" Target="slides/slide1524.xml"/><Relationship Id="rId2923" Type="http://schemas.openxmlformats.org/officeDocument/2006/relationships/slide" Target="slides/slide2922.xml"/><Relationship Id="rId1732" Type="http://schemas.openxmlformats.org/officeDocument/2006/relationships/slide" Target="slides/slide1731.xml"/><Relationship Id="rId4888" Type="http://schemas.openxmlformats.org/officeDocument/2006/relationships/slide" Target="slides/slide4887.xml"/><Relationship Id="rId24" Type="http://schemas.openxmlformats.org/officeDocument/2006/relationships/slide" Target="slides/slide23.xml"/><Relationship Id="rId2299" Type="http://schemas.openxmlformats.org/officeDocument/2006/relationships/slide" Target="slides/slide2298.xml"/><Relationship Id="rId3697" Type="http://schemas.openxmlformats.org/officeDocument/2006/relationships/slide" Target="slides/slide3696.xml"/><Relationship Id="rId4748" Type="http://schemas.openxmlformats.org/officeDocument/2006/relationships/slide" Target="slides/slide4747.xml"/><Relationship Id="rId4955" Type="http://schemas.openxmlformats.org/officeDocument/2006/relationships/slide" Target="slides/slide4954.xml"/><Relationship Id="rId3557" Type="http://schemas.openxmlformats.org/officeDocument/2006/relationships/slide" Target="slides/slide3556.xml"/><Relationship Id="rId3764" Type="http://schemas.openxmlformats.org/officeDocument/2006/relationships/slide" Target="slides/slide3763.xml"/><Relationship Id="rId3971" Type="http://schemas.openxmlformats.org/officeDocument/2006/relationships/slide" Target="slides/slide3970.xml"/><Relationship Id="rId4608" Type="http://schemas.openxmlformats.org/officeDocument/2006/relationships/slide" Target="slides/slide4607.xml"/><Relationship Id="rId4815" Type="http://schemas.openxmlformats.org/officeDocument/2006/relationships/slide" Target="slides/slide4814.xml"/><Relationship Id="rId478" Type="http://schemas.openxmlformats.org/officeDocument/2006/relationships/slide" Target="slides/slide477.xml"/><Relationship Id="rId685" Type="http://schemas.openxmlformats.org/officeDocument/2006/relationships/slide" Target="slides/slide684.xml"/><Relationship Id="rId892" Type="http://schemas.openxmlformats.org/officeDocument/2006/relationships/slide" Target="slides/slide891.xml"/><Relationship Id="rId2159" Type="http://schemas.openxmlformats.org/officeDocument/2006/relationships/slide" Target="slides/slide2158.xml"/><Relationship Id="rId2366" Type="http://schemas.openxmlformats.org/officeDocument/2006/relationships/slide" Target="slides/slide2365.xml"/><Relationship Id="rId2573" Type="http://schemas.openxmlformats.org/officeDocument/2006/relationships/slide" Target="slides/slide2572.xml"/><Relationship Id="rId2780" Type="http://schemas.openxmlformats.org/officeDocument/2006/relationships/slide" Target="slides/slide2779.xml"/><Relationship Id="rId3417" Type="http://schemas.openxmlformats.org/officeDocument/2006/relationships/slide" Target="slides/slide3416.xml"/><Relationship Id="rId3624" Type="http://schemas.openxmlformats.org/officeDocument/2006/relationships/slide" Target="slides/slide3623.xml"/><Relationship Id="rId3831" Type="http://schemas.openxmlformats.org/officeDocument/2006/relationships/slide" Target="slides/slide3830.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175" Type="http://schemas.openxmlformats.org/officeDocument/2006/relationships/slide" Target="slides/slide1174.xml"/><Relationship Id="rId1382" Type="http://schemas.openxmlformats.org/officeDocument/2006/relationships/slide" Target="slides/slide1381.xml"/><Relationship Id="rId2019" Type="http://schemas.openxmlformats.org/officeDocument/2006/relationships/slide" Target="slides/slide2018.xml"/><Relationship Id="rId2226" Type="http://schemas.openxmlformats.org/officeDocument/2006/relationships/slide" Target="slides/slide2225.xml"/><Relationship Id="rId2433" Type="http://schemas.openxmlformats.org/officeDocument/2006/relationships/slide" Target="slides/slide2432.xml"/><Relationship Id="rId2640" Type="http://schemas.openxmlformats.org/officeDocument/2006/relationships/slide" Target="slides/slide2639.xml"/><Relationship Id="rId405" Type="http://schemas.openxmlformats.org/officeDocument/2006/relationships/slide" Target="slides/slide404.xml"/><Relationship Id="rId612" Type="http://schemas.openxmlformats.org/officeDocument/2006/relationships/slide" Target="slides/slide611.xml"/><Relationship Id="rId1035" Type="http://schemas.openxmlformats.org/officeDocument/2006/relationships/slide" Target="slides/slide1034.xml"/><Relationship Id="rId1242" Type="http://schemas.openxmlformats.org/officeDocument/2006/relationships/slide" Target="slides/slide1241.xml"/><Relationship Id="rId2500" Type="http://schemas.openxmlformats.org/officeDocument/2006/relationships/slide" Target="slides/slide2499.xml"/><Relationship Id="rId4398" Type="http://schemas.openxmlformats.org/officeDocument/2006/relationships/slide" Target="slides/slide4397.xml"/><Relationship Id="rId1102" Type="http://schemas.openxmlformats.org/officeDocument/2006/relationships/slide" Target="slides/slide1101.xml"/><Relationship Id="rId4258" Type="http://schemas.openxmlformats.org/officeDocument/2006/relationships/slide" Target="slides/slide4257.xml"/><Relationship Id="rId4465" Type="http://schemas.openxmlformats.org/officeDocument/2006/relationships/slide" Target="slides/slide4464.xml"/><Relationship Id="rId5309" Type="http://schemas.openxmlformats.org/officeDocument/2006/relationships/slide" Target="slides/slide5308.xml"/><Relationship Id="rId3067" Type="http://schemas.openxmlformats.org/officeDocument/2006/relationships/slide" Target="slides/slide3066.xml"/><Relationship Id="rId3274" Type="http://schemas.openxmlformats.org/officeDocument/2006/relationships/slide" Target="slides/slide3273.xml"/><Relationship Id="rId4118" Type="http://schemas.openxmlformats.org/officeDocument/2006/relationships/slide" Target="slides/slide4117.xml"/><Relationship Id="rId4672" Type="http://schemas.openxmlformats.org/officeDocument/2006/relationships/slide" Target="slides/slide4671.xml"/><Relationship Id="rId195" Type="http://schemas.openxmlformats.org/officeDocument/2006/relationships/slide" Target="slides/slide194.xml"/><Relationship Id="rId1919" Type="http://schemas.openxmlformats.org/officeDocument/2006/relationships/slide" Target="slides/slide1918.xml"/><Relationship Id="rId3481" Type="http://schemas.openxmlformats.org/officeDocument/2006/relationships/slide" Target="slides/slide3480.xml"/><Relationship Id="rId4325" Type="http://schemas.openxmlformats.org/officeDocument/2006/relationships/slide" Target="slides/slide4324.xml"/><Relationship Id="rId4532" Type="http://schemas.openxmlformats.org/officeDocument/2006/relationships/slide" Target="slides/slide4531.xml"/><Relationship Id="rId2083" Type="http://schemas.openxmlformats.org/officeDocument/2006/relationships/slide" Target="slides/slide2082.xml"/><Relationship Id="rId2290" Type="http://schemas.openxmlformats.org/officeDocument/2006/relationships/slide" Target="slides/slide2289.xml"/><Relationship Id="rId3134" Type="http://schemas.openxmlformats.org/officeDocument/2006/relationships/slide" Target="slides/slide3133.xml"/><Relationship Id="rId3341" Type="http://schemas.openxmlformats.org/officeDocument/2006/relationships/slide" Target="slides/slide3340.xml"/><Relationship Id="rId262" Type="http://schemas.openxmlformats.org/officeDocument/2006/relationships/slide" Target="slides/slide261.xml"/><Relationship Id="rId2150" Type="http://schemas.openxmlformats.org/officeDocument/2006/relationships/slide" Target="slides/slide2149.xml"/><Relationship Id="rId3201" Type="http://schemas.openxmlformats.org/officeDocument/2006/relationships/slide" Target="slides/slide3200.xml"/><Relationship Id="rId5099" Type="http://schemas.openxmlformats.org/officeDocument/2006/relationships/slide" Target="slides/slide5098.xml"/><Relationship Id="rId122" Type="http://schemas.openxmlformats.org/officeDocument/2006/relationships/slide" Target="slides/slide121.xml"/><Relationship Id="rId2010" Type="http://schemas.openxmlformats.org/officeDocument/2006/relationships/slide" Target="slides/slide2009.xml"/><Relationship Id="rId5166" Type="http://schemas.openxmlformats.org/officeDocument/2006/relationships/slide" Target="slides/slide5165.xml"/><Relationship Id="rId1569" Type="http://schemas.openxmlformats.org/officeDocument/2006/relationships/slide" Target="slides/slide1568.xml"/><Relationship Id="rId2967" Type="http://schemas.openxmlformats.org/officeDocument/2006/relationships/slide" Target="slides/slide2966.xml"/><Relationship Id="rId4182" Type="http://schemas.openxmlformats.org/officeDocument/2006/relationships/slide" Target="slides/slide4181.xml"/><Relationship Id="rId5026" Type="http://schemas.openxmlformats.org/officeDocument/2006/relationships/slide" Target="slides/slide5025.xml"/><Relationship Id="rId5233" Type="http://schemas.openxmlformats.org/officeDocument/2006/relationships/slide" Target="slides/slide5232.xml"/><Relationship Id="rId939" Type="http://schemas.openxmlformats.org/officeDocument/2006/relationships/slide" Target="slides/slide938.xml"/><Relationship Id="rId1776" Type="http://schemas.openxmlformats.org/officeDocument/2006/relationships/slide" Target="slides/slide1775.xml"/><Relationship Id="rId1983" Type="http://schemas.openxmlformats.org/officeDocument/2006/relationships/slide" Target="slides/slide1982.xml"/><Relationship Id="rId2827" Type="http://schemas.openxmlformats.org/officeDocument/2006/relationships/slide" Target="slides/slide2826.xml"/><Relationship Id="rId4042" Type="http://schemas.openxmlformats.org/officeDocument/2006/relationships/slide" Target="slides/slide4041.xml"/><Relationship Id="rId68" Type="http://schemas.openxmlformats.org/officeDocument/2006/relationships/slide" Target="slides/slide67.xml"/><Relationship Id="rId1429" Type="http://schemas.openxmlformats.org/officeDocument/2006/relationships/slide" Target="slides/slide1428.xml"/><Relationship Id="rId1636" Type="http://schemas.openxmlformats.org/officeDocument/2006/relationships/slide" Target="slides/slide1635.xml"/><Relationship Id="rId1843" Type="http://schemas.openxmlformats.org/officeDocument/2006/relationships/slide" Target="slides/slide1842.xml"/><Relationship Id="rId4999" Type="http://schemas.openxmlformats.org/officeDocument/2006/relationships/slide" Target="slides/slide4998.xml"/><Relationship Id="rId5300" Type="http://schemas.openxmlformats.org/officeDocument/2006/relationships/slide" Target="slides/slide5299.xml"/><Relationship Id="rId1703" Type="http://schemas.openxmlformats.org/officeDocument/2006/relationships/slide" Target="slides/slide1702.xml"/><Relationship Id="rId1910" Type="http://schemas.openxmlformats.org/officeDocument/2006/relationships/slide" Target="slides/slide1909.xml"/><Relationship Id="rId4859" Type="http://schemas.openxmlformats.org/officeDocument/2006/relationships/slide" Target="slides/slide4858.xml"/><Relationship Id="rId3668" Type="http://schemas.openxmlformats.org/officeDocument/2006/relationships/slide" Target="slides/slide3667.xml"/><Relationship Id="rId3875" Type="http://schemas.openxmlformats.org/officeDocument/2006/relationships/slide" Target="slides/slide3874.xml"/><Relationship Id="rId4719" Type="http://schemas.openxmlformats.org/officeDocument/2006/relationships/slide" Target="slides/slide4718.xml"/><Relationship Id="rId4926" Type="http://schemas.openxmlformats.org/officeDocument/2006/relationships/slide" Target="slides/slide4925.xml"/><Relationship Id="rId589" Type="http://schemas.openxmlformats.org/officeDocument/2006/relationships/slide" Target="slides/slide588.xml"/><Relationship Id="rId796" Type="http://schemas.openxmlformats.org/officeDocument/2006/relationships/slide" Target="slides/slide795.xml"/><Relationship Id="rId2477" Type="http://schemas.openxmlformats.org/officeDocument/2006/relationships/slide" Target="slides/slide2476.xml"/><Relationship Id="rId2684" Type="http://schemas.openxmlformats.org/officeDocument/2006/relationships/slide" Target="slides/slide2683.xml"/><Relationship Id="rId3528" Type="http://schemas.openxmlformats.org/officeDocument/2006/relationships/slide" Target="slides/slide3527.xml"/><Relationship Id="rId3735" Type="http://schemas.openxmlformats.org/officeDocument/2006/relationships/slide" Target="slides/slide3734.xml"/><Relationship Id="rId5090" Type="http://schemas.openxmlformats.org/officeDocument/2006/relationships/slide" Target="slides/slide5089.xml"/><Relationship Id="rId449" Type="http://schemas.openxmlformats.org/officeDocument/2006/relationships/slide" Target="slides/slide448.xml"/><Relationship Id="rId656" Type="http://schemas.openxmlformats.org/officeDocument/2006/relationships/slide" Target="slides/slide655.xml"/><Relationship Id="rId863" Type="http://schemas.openxmlformats.org/officeDocument/2006/relationships/slide" Target="slides/slide862.xml"/><Relationship Id="rId1079" Type="http://schemas.openxmlformats.org/officeDocument/2006/relationships/slide" Target="slides/slide1078.xml"/><Relationship Id="rId1286" Type="http://schemas.openxmlformats.org/officeDocument/2006/relationships/slide" Target="slides/slide1285.xml"/><Relationship Id="rId1493" Type="http://schemas.openxmlformats.org/officeDocument/2006/relationships/slide" Target="slides/slide1492.xml"/><Relationship Id="rId2337" Type="http://schemas.openxmlformats.org/officeDocument/2006/relationships/slide" Target="slides/slide2336.xml"/><Relationship Id="rId2544" Type="http://schemas.openxmlformats.org/officeDocument/2006/relationships/slide" Target="slides/slide2543.xml"/><Relationship Id="rId2891" Type="http://schemas.openxmlformats.org/officeDocument/2006/relationships/slide" Target="slides/slide2890.xml"/><Relationship Id="rId3942" Type="http://schemas.openxmlformats.org/officeDocument/2006/relationships/slide" Target="slides/slide3941.xml"/><Relationship Id="rId309" Type="http://schemas.openxmlformats.org/officeDocument/2006/relationships/slide" Target="slides/slide308.xml"/><Relationship Id="rId516" Type="http://schemas.openxmlformats.org/officeDocument/2006/relationships/slide" Target="slides/slide515.xml"/><Relationship Id="rId1146" Type="http://schemas.openxmlformats.org/officeDocument/2006/relationships/slide" Target="slides/slide1145.xml"/><Relationship Id="rId2751" Type="http://schemas.openxmlformats.org/officeDocument/2006/relationships/slide" Target="slides/slide2750.xml"/><Relationship Id="rId3802" Type="http://schemas.openxmlformats.org/officeDocument/2006/relationships/slide" Target="slides/slide3801.xml"/><Relationship Id="rId723" Type="http://schemas.openxmlformats.org/officeDocument/2006/relationships/slide" Target="slides/slide722.xml"/><Relationship Id="rId930" Type="http://schemas.openxmlformats.org/officeDocument/2006/relationships/slide" Target="slides/slide929.xml"/><Relationship Id="rId1006" Type="http://schemas.openxmlformats.org/officeDocument/2006/relationships/slide" Target="slides/slide1005.xml"/><Relationship Id="rId1353" Type="http://schemas.openxmlformats.org/officeDocument/2006/relationships/slide" Target="slides/slide1352.xml"/><Relationship Id="rId1560" Type="http://schemas.openxmlformats.org/officeDocument/2006/relationships/slide" Target="slides/slide1559.xml"/><Relationship Id="rId2404" Type="http://schemas.openxmlformats.org/officeDocument/2006/relationships/slide" Target="slides/slide2403.xml"/><Relationship Id="rId2611" Type="http://schemas.openxmlformats.org/officeDocument/2006/relationships/slide" Target="slides/slide2610.xml"/><Relationship Id="rId1213" Type="http://schemas.openxmlformats.org/officeDocument/2006/relationships/slide" Target="slides/slide1212.xml"/><Relationship Id="rId1420" Type="http://schemas.openxmlformats.org/officeDocument/2006/relationships/slide" Target="slides/slide1419.xml"/><Relationship Id="rId4369" Type="http://schemas.openxmlformats.org/officeDocument/2006/relationships/slide" Target="slides/slide4368.xml"/><Relationship Id="rId4576" Type="http://schemas.openxmlformats.org/officeDocument/2006/relationships/slide" Target="slides/slide4575.xml"/><Relationship Id="rId4783" Type="http://schemas.openxmlformats.org/officeDocument/2006/relationships/slide" Target="slides/slide4782.xml"/><Relationship Id="rId4990" Type="http://schemas.openxmlformats.org/officeDocument/2006/relationships/slide" Target="slides/slide4989.xml"/><Relationship Id="rId3178" Type="http://schemas.openxmlformats.org/officeDocument/2006/relationships/slide" Target="slides/slide3177.xml"/><Relationship Id="rId3385" Type="http://schemas.openxmlformats.org/officeDocument/2006/relationships/slide" Target="slides/slide3384.xml"/><Relationship Id="rId3592" Type="http://schemas.openxmlformats.org/officeDocument/2006/relationships/slide" Target="slides/slide3591.xml"/><Relationship Id="rId4229" Type="http://schemas.openxmlformats.org/officeDocument/2006/relationships/slide" Target="slides/slide4228.xml"/><Relationship Id="rId4436" Type="http://schemas.openxmlformats.org/officeDocument/2006/relationships/slide" Target="slides/slide4435.xml"/><Relationship Id="rId4643" Type="http://schemas.openxmlformats.org/officeDocument/2006/relationships/slide" Target="slides/slide4642.xml"/><Relationship Id="rId4850" Type="http://schemas.openxmlformats.org/officeDocument/2006/relationships/slide" Target="slides/slide4849.xml"/><Relationship Id="rId2194" Type="http://schemas.openxmlformats.org/officeDocument/2006/relationships/slide" Target="slides/slide2193.xml"/><Relationship Id="rId3038" Type="http://schemas.openxmlformats.org/officeDocument/2006/relationships/slide" Target="slides/slide3037.xml"/><Relationship Id="rId3245" Type="http://schemas.openxmlformats.org/officeDocument/2006/relationships/slide" Target="slides/slide3244.xml"/><Relationship Id="rId3452" Type="http://schemas.openxmlformats.org/officeDocument/2006/relationships/slide" Target="slides/slide3451.xml"/><Relationship Id="rId4503" Type="http://schemas.openxmlformats.org/officeDocument/2006/relationships/slide" Target="slides/slide4502.xml"/><Relationship Id="rId4710" Type="http://schemas.openxmlformats.org/officeDocument/2006/relationships/slide" Target="slides/slide4709.xml"/><Relationship Id="rId166" Type="http://schemas.openxmlformats.org/officeDocument/2006/relationships/slide" Target="slides/slide165.xml"/><Relationship Id="rId373" Type="http://schemas.openxmlformats.org/officeDocument/2006/relationships/slide" Target="slides/slide372.xml"/><Relationship Id="rId580" Type="http://schemas.openxmlformats.org/officeDocument/2006/relationships/slide" Target="slides/slide579.xml"/><Relationship Id="rId2054" Type="http://schemas.openxmlformats.org/officeDocument/2006/relationships/slide" Target="slides/slide2053.xml"/><Relationship Id="rId2261" Type="http://schemas.openxmlformats.org/officeDocument/2006/relationships/slide" Target="slides/slide2260.xml"/><Relationship Id="rId3105" Type="http://schemas.openxmlformats.org/officeDocument/2006/relationships/slide" Target="slides/slide3104.xml"/><Relationship Id="rId3312" Type="http://schemas.openxmlformats.org/officeDocument/2006/relationships/slide" Target="slides/slide3311.xml"/><Relationship Id="rId233" Type="http://schemas.openxmlformats.org/officeDocument/2006/relationships/slide" Target="slides/slide232.xml"/><Relationship Id="rId440" Type="http://schemas.openxmlformats.org/officeDocument/2006/relationships/slide" Target="slides/slide439.xml"/><Relationship Id="rId1070" Type="http://schemas.openxmlformats.org/officeDocument/2006/relationships/slide" Target="slides/slide1069.xml"/><Relationship Id="rId2121" Type="http://schemas.openxmlformats.org/officeDocument/2006/relationships/slide" Target="slides/slide2120.xml"/><Relationship Id="rId5277" Type="http://schemas.openxmlformats.org/officeDocument/2006/relationships/slide" Target="slides/slide5276.xml"/><Relationship Id="rId300" Type="http://schemas.openxmlformats.org/officeDocument/2006/relationships/slide" Target="slides/slide299.xml"/><Relationship Id="rId4086" Type="http://schemas.openxmlformats.org/officeDocument/2006/relationships/slide" Target="slides/slide4085.xml"/><Relationship Id="rId5137" Type="http://schemas.openxmlformats.org/officeDocument/2006/relationships/slide" Target="slides/slide5136.xml"/><Relationship Id="rId1887" Type="http://schemas.openxmlformats.org/officeDocument/2006/relationships/slide" Target="slides/slide1886.xml"/><Relationship Id="rId2938" Type="http://schemas.openxmlformats.org/officeDocument/2006/relationships/slide" Target="slides/slide2937.xml"/><Relationship Id="rId4293" Type="http://schemas.openxmlformats.org/officeDocument/2006/relationships/slide" Target="slides/slide4292.xml"/><Relationship Id="rId5344" Type="http://schemas.openxmlformats.org/officeDocument/2006/relationships/slide" Target="slides/slide5343.xml"/><Relationship Id="rId1747" Type="http://schemas.openxmlformats.org/officeDocument/2006/relationships/slide" Target="slides/slide1746.xml"/><Relationship Id="rId1954" Type="http://schemas.openxmlformats.org/officeDocument/2006/relationships/slide" Target="slides/slide1953.xml"/><Relationship Id="rId4153" Type="http://schemas.openxmlformats.org/officeDocument/2006/relationships/slide" Target="slides/slide4152.xml"/><Relationship Id="rId4360" Type="http://schemas.openxmlformats.org/officeDocument/2006/relationships/slide" Target="slides/slide4359.xml"/><Relationship Id="rId5204" Type="http://schemas.openxmlformats.org/officeDocument/2006/relationships/slide" Target="slides/slide5203.xml"/><Relationship Id="rId39" Type="http://schemas.openxmlformats.org/officeDocument/2006/relationships/slide" Target="slides/slide38.xml"/><Relationship Id="rId1607" Type="http://schemas.openxmlformats.org/officeDocument/2006/relationships/slide" Target="slides/slide1606.xml"/><Relationship Id="rId1814" Type="http://schemas.openxmlformats.org/officeDocument/2006/relationships/slide" Target="slides/slide1813.xml"/><Relationship Id="rId4013" Type="http://schemas.openxmlformats.org/officeDocument/2006/relationships/slide" Target="slides/slide4012.xml"/><Relationship Id="rId4220" Type="http://schemas.openxmlformats.org/officeDocument/2006/relationships/slide" Target="slides/slide4219.xml"/><Relationship Id="rId3779" Type="http://schemas.openxmlformats.org/officeDocument/2006/relationships/slide" Target="slides/slide3778.xml"/><Relationship Id="rId2588" Type="http://schemas.openxmlformats.org/officeDocument/2006/relationships/slide" Target="slides/slide2587.xml"/><Relationship Id="rId3986" Type="http://schemas.openxmlformats.org/officeDocument/2006/relationships/slide" Target="slides/slide3985.xml"/><Relationship Id="rId1397" Type="http://schemas.openxmlformats.org/officeDocument/2006/relationships/slide" Target="slides/slide1396.xml"/><Relationship Id="rId2795" Type="http://schemas.openxmlformats.org/officeDocument/2006/relationships/slide" Target="slides/slide2794.xml"/><Relationship Id="rId3639" Type="http://schemas.openxmlformats.org/officeDocument/2006/relationships/slide" Target="slides/slide3638.xml"/><Relationship Id="rId3846" Type="http://schemas.openxmlformats.org/officeDocument/2006/relationships/slide" Target="slides/slide3845.xml"/><Relationship Id="rId5061" Type="http://schemas.openxmlformats.org/officeDocument/2006/relationships/slide" Target="slides/slide5060.xml"/><Relationship Id="rId767" Type="http://schemas.openxmlformats.org/officeDocument/2006/relationships/slide" Target="slides/slide766.xml"/><Relationship Id="rId974" Type="http://schemas.openxmlformats.org/officeDocument/2006/relationships/slide" Target="slides/slide973.xml"/><Relationship Id="rId2448" Type="http://schemas.openxmlformats.org/officeDocument/2006/relationships/slide" Target="slides/slide2447.xml"/><Relationship Id="rId2655" Type="http://schemas.openxmlformats.org/officeDocument/2006/relationships/slide" Target="slides/slide2654.xml"/><Relationship Id="rId2862" Type="http://schemas.openxmlformats.org/officeDocument/2006/relationships/slide" Target="slides/slide2861.xml"/><Relationship Id="rId3706" Type="http://schemas.openxmlformats.org/officeDocument/2006/relationships/slide" Target="slides/slide3705.xml"/><Relationship Id="rId3913" Type="http://schemas.openxmlformats.org/officeDocument/2006/relationships/slide" Target="slides/slide3912.xml"/><Relationship Id="rId627" Type="http://schemas.openxmlformats.org/officeDocument/2006/relationships/slide" Target="slides/slide626.xml"/><Relationship Id="rId834" Type="http://schemas.openxmlformats.org/officeDocument/2006/relationships/slide" Target="slides/slide833.xml"/><Relationship Id="rId1257" Type="http://schemas.openxmlformats.org/officeDocument/2006/relationships/slide" Target="slides/slide1256.xml"/><Relationship Id="rId1464" Type="http://schemas.openxmlformats.org/officeDocument/2006/relationships/slide" Target="slides/slide1463.xml"/><Relationship Id="rId1671" Type="http://schemas.openxmlformats.org/officeDocument/2006/relationships/slide" Target="slides/slide1670.xml"/><Relationship Id="rId2308" Type="http://schemas.openxmlformats.org/officeDocument/2006/relationships/slide" Target="slides/slide2307.xml"/><Relationship Id="rId2515" Type="http://schemas.openxmlformats.org/officeDocument/2006/relationships/slide" Target="slides/slide2514.xml"/><Relationship Id="rId2722" Type="http://schemas.openxmlformats.org/officeDocument/2006/relationships/slide" Target="slides/slide2721.xml"/><Relationship Id="rId901" Type="http://schemas.openxmlformats.org/officeDocument/2006/relationships/slide" Target="slides/slide900.xml"/><Relationship Id="rId1117" Type="http://schemas.openxmlformats.org/officeDocument/2006/relationships/slide" Target="slides/slide1116.xml"/><Relationship Id="rId1324" Type="http://schemas.openxmlformats.org/officeDocument/2006/relationships/slide" Target="slides/slide1323.xml"/><Relationship Id="rId1531" Type="http://schemas.openxmlformats.org/officeDocument/2006/relationships/slide" Target="slides/slide1530.xml"/><Relationship Id="rId4687" Type="http://schemas.openxmlformats.org/officeDocument/2006/relationships/slide" Target="slides/slide4686.xml"/><Relationship Id="rId4894" Type="http://schemas.openxmlformats.org/officeDocument/2006/relationships/slide" Target="slides/slide4893.xml"/><Relationship Id="rId30" Type="http://schemas.openxmlformats.org/officeDocument/2006/relationships/slide" Target="slides/slide29.xml"/><Relationship Id="rId3289" Type="http://schemas.openxmlformats.org/officeDocument/2006/relationships/slide" Target="slides/slide3288.xml"/><Relationship Id="rId3496" Type="http://schemas.openxmlformats.org/officeDocument/2006/relationships/slide" Target="slides/slide3495.xml"/><Relationship Id="rId4547" Type="http://schemas.openxmlformats.org/officeDocument/2006/relationships/slide" Target="slides/slide4546.xml"/><Relationship Id="rId4754" Type="http://schemas.openxmlformats.org/officeDocument/2006/relationships/slide" Target="slides/slide4753.xml"/><Relationship Id="rId2098" Type="http://schemas.openxmlformats.org/officeDocument/2006/relationships/slide" Target="slides/slide2097.xml"/><Relationship Id="rId3149" Type="http://schemas.openxmlformats.org/officeDocument/2006/relationships/slide" Target="slides/slide3148.xml"/><Relationship Id="rId3356" Type="http://schemas.openxmlformats.org/officeDocument/2006/relationships/slide" Target="slides/slide3355.xml"/><Relationship Id="rId3563" Type="http://schemas.openxmlformats.org/officeDocument/2006/relationships/slide" Target="slides/slide3562.xml"/><Relationship Id="rId4407" Type="http://schemas.openxmlformats.org/officeDocument/2006/relationships/slide" Target="slides/slide4406.xml"/><Relationship Id="rId4961" Type="http://schemas.openxmlformats.org/officeDocument/2006/relationships/slide" Target="slides/slide4960.xml"/><Relationship Id="rId277" Type="http://schemas.openxmlformats.org/officeDocument/2006/relationships/slide" Target="slides/slide276.xml"/><Relationship Id="rId484" Type="http://schemas.openxmlformats.org/officeDocument/2006/relationships/slide" Target="slides/slide483.xml"/><Relationship Id="rId2165" Type="http://schemas.openxmlformats.org/officeDocument/2006/relationships/slide" Target="slides/slide2164.xml"/><Relationship Id="rId3009" Type="http://schemas.openxmlformats.org/officeDocument/2006/relationships/slide" Target="slides/slide3008.xml"/><Relationship Id="rId3216" Type="http://schemas.openxmlformats.org/officeDocument/2006/relationships/slide" Target="slides/slide3215.xml"/><Relationship Id="rId3770" Type="http://schemas.openxmlformats.org/officeDocument/2006/relationships/slide" Target="slides/slide3769.xml"/><Relationship Id="rId4614" Type="http://schemas.openxmlformats.org/officeDocument/2006/relationships/slide" Target="slides/slide4613.xml"/><Relationship Id="rId4821" Type="http://schemas.openxmlformats.org/officeDocument/2006/relationships/slide" Target="slides/slide4820.xml"/><Relationship Id="rId137" Type="http://schemas.openxmlformats.org/officeDocument/2006/relationships/slide" Target="slides/slide136.xml"/><Relationship Id="rId344" Type="http://schemas.openxmlformats.org/officeDocument/2006/relationships/slide" Target="slides/slide343.xml"/><Relationship Id="rId691" Type="http://schemas.openxmlformats.org/officeDocument/2006/relationships/slide" Target="slides/slide690.xml"/><Relationship Id="rId2025" Type="http://schemas.openxmlformats.org/officeDocument/2006/relationships/slide" Target="slides/slide2024.xml"/><Relationship Id="rId2372" Type="http://schemas.openxmlformats.org/officeDocument/2006/relationships/slide" Target="slides/slide2371.xml"/><Relationship Id="rId3423" Type="http://schemas.openxmlformats.org/officeDocument/2006/relationships/slide" Target="slides/slide3422.xml"/><Relationship Id="rId3630" Type="http://schemas.openxmlformats.org/officeDocument/2006/relationships/slide" Target="slides/slide3629.xml"/><Relationship Id="rId551" Type="http://schemas.openxmlformats.org/officeDocument/2006/relationships/slide" Target="slides/slide550.xml"/><Relationship Id="rId1181" Type="http://schemas.openxmlformats.org/officeDocument/2006/relationships/slide" Target="slides/slide1180.xml"/><Relationship Id="rId2232" Type="http://schemas.openxmlformats.org/officeDocument/2006/relationships/slide" Target="slides/slide22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5DE5D83-1C8D-4C3D-8187-8A72659382FB}" type="datetimeFigureOut">
              <a:rPr lang="en-US" smtClean="0"/>
              <a:t>11/10/2017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4B3913F-ECBA-4DCB-8C87-3F8852B27A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E5D83-1C8D-4C3D-8187-8A72659382FB}"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913F-ECBA-4DCB-8C87-3F8852B27A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E5D83-1C8D-4C3D-8187-8A72659382FB}"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913F-ECBA-4DCB-8C87-3F8852B27A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5DE5D83-1C8D-4C3D-8187-8A72659382FB}" type="datetimeFigureOut">
              <a:rPr lang="en-US" smtClean="0"/>
              <a:t>11/10/2017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F4B3913F-ECBA-4DCB-8C87-3F8852B27A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5DE5D83-1C8D-4C3D-8187-8A72659382FB}" type="datetimeFigureOut">
              <a:rPr lang="en-US" smtClean="0"/>
              <a:t>11/10/2017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F4B3913F-ECBA-4DCB-8C87-3F8852B27A39}"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5DE5D83-1C8D-4C3D-8187-8A72659382FB}" type="datetimeFigureOut">
              <a:rPr lang="en-US" smtClean="0"/>
              <a:t>11/10/2017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F4B3913F-ECBA-4DCB-8C87-3F8852B27A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5DE5D83-1C8D-4C3D-8187-8A72659382FB}" type="datetimeFigureOut">
              <a:rPr lang="en-US" smtClean="0"/>
              <a:t>11/10/2017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4B3913F-ECBA-4DCB-8C87-3F8852B27A3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DE5D83-1C8D-4C3D-8187-8A72659382FB}"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3913F-ECBA-4DCB-8C87-3F8852B27A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5DE5D83-1C8D-4C3D-8187-8A72659382FB}" type="datetimeFigureOut">
              <a:rPr lang="en-US" smtClean="0"/>
              <a:t>11/10/2017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F4B3913F-ECBA-4DCB-8C87-3F8852B27A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5DE5D83-1C8D-4C3D-8187-8A72659382FB}" type="datetimeFigureOut">
              <a:rPr lang="en-US" smtClean="0"/>
              <a:t>11/10/2017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4B3913F-ECBA-4DCB-8C87-3F8852B27A3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5DE5D83-1C8D-4C3D-8187-8A72659382FB}" type="datetimeFigureOut">
              <a:rPr lang="en-US" smtClean="0"/>
              <a:t>11/10/2017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4B3913F-ECBA-4DCB-8C87-3F8852B27A3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5DE5D83-1C8D-4C3D-8187-8A72659382FB}" type="datetimeFigureOut">
              <a:rPr lang="en-US" smtClean="0"/>
              <a:t>11/10/2017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4B3913F-ECBA-4DCB-8C87-3F8852B27A3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Eliminating Fragments </a:t>
            </a:r>
            <a:br>
              <a:rPr lang="en-US" dirty="0" smtClean="0"/>
            </a:br>
            <a:r>
              <a:rPr lang="en-US" dirty="0" smtClean="0"/>
              <a:t>and Run-on Sentences</a:t>
            </a:r>
            <a:endParaRPr lang="en-US" dirty="0"/>
          </a:p>
        </p:txBody>
      </p:sp>
      <p:sp>
        <p:nvSpPr>
          <p:cNvPr id="3" name="Subtitle 2"/>
          <p:cNvSpPr>
            <a:spLocks noGrp="1"/>
          </p:cNvSpPr>
          <p:nvPr>
            <p:ph type="subTitle" idx="1"/>
          </p:nvPr>
        </p:nvSpPr>
        <p:spPr>
          <a:xfrm>
            <a:off x="1371600" y="3886200"/>
            <a:ext cx="6705600" cy="2971800"/>
          </a:xfrm>
        </p:spPr>
        <p:txBody>
          <a:bodyPr>
            <a:normAutofit/>
          </a:bodyPr>
          <a:lstStyle/>
          <a:p>
            <a:endParaRPr lang="en-US" dirty="0"/>
          </a:p>
        </p:txBody>
      </p:sp>
      <p:pic>
        <p:nvPicPr>
          <p:cNvPr id="1026" name="Picture 2" descr="C:\Users\jrasp\AppData\Local\Microsoft\Windows\Temporary Internet Files\Content.IE5\BNYOE084\serial-test-take[1].jpg"/>
          <p:cNvPicPr>
            <a:picLocks noChangeAspect="1" noChangeArrowheads="1"/>
          </p:cNvPicPr>
          <p:nvPr/>
        </p:nvPicPr>
        <p:blipFill>
          <a:blip r:embed="rId2" cstate="print"/>
          <a:srcRect/>
          <a:stretch>
            <a:fillRect/>
          </a:stretch>
        </p:blipFill>
        <p:spPr bwMode="auto">
          <a:xfrm>
            <a:off x="1248252" y="3657600"/>
            <a:ext cx="7438548" cy="3200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normAutofit/>
          </a:bodyPr>
          <a:lstStyle/>
          <a:p>
            <a:pPr>
              <a:buNone/>
            </a:pPr>
            <a:r>
              <a:rPr lang="en-US" dirty="0"/>
              <a:t>Mark and Laura rode their bikes into </a:t>
            </a:r>
            <a:r>
              <a:rPr lang="en-US" u="sng" dirty="0"/>
              <a:t>town, </a:t>
            </a:r>
            <a:endParaRPr lang="en-US" u="sng" dirty="0" smtClean="0"/>
          </a:p>
          <a:p>
            <a:pPr>
              <a:buNone/>
            </a:pPr>
            <a:endParaRPr lang="en-US" u="sng" dirty="0" smtClean="0"/>
          </a:p>
          <a:p>
            <a:pPr>
              <a:buNone/>
            </a:pPr>
            <a:r>
              <a:rPr lang="en-US" u="sng" dirty="0" smtClean="0"/>
              <a:t>they </a:t>
            </a:r>
            <a:r>
              <a:rPr lang="en-US" u="sng" dirty="0"/>
              <a:t>stopped at the ice-cream store</a:t>
            </a:r>
            <a:r>
              <a:rPr lang="en-US" dirty="0"/>
              <a:t> for </a:t>
            </a:r>
            <a:endParaRPr lang="en-US" dirty="0" smtClean="0"/>
          </a:p>
          <a:p>
            <a:pPr algn="ctr">
              <a:buNone/>
            </a:pPr>
            <a:r>
              <a:rPr lang="en-US" dirty="0" smtClean="0"/>
              <a:t>(1)</a:t>
            </a:r>
            <a:endParaRPr lang="en-US" dirty="0"/>
          </a:p>
          <a:p>
            <a:pPr>
              <a:buNone/>
            </a:pPr>
            <a:r>
              <a:rPr lang="en-US" dirty="0" smtClean="0"/>
              <a:t>a </a:t>
            </a:r>
            <a:r>
              <a:rPr lang="en-US" u="sng" dirty="0"/>
              <a:t>cone, then </a:t>
            </a:r>
            <a:r>
              <a:rPr lang="en-US" u="sng" dirty="0" smtClean="0"/>
              <a:t>they </a:t>
            </a:r>
            <a:r>
              <a:rPr lang="en-US" u="sng" dirty="0"/>
              <a:t>rode</a:t>
            </a:r>
            <a:r>
              <a:rPr lang="en-US" dirty="0"/>
              <a:t> to the </a:t>
            </a:r>
            <a:r>
              <a:rPr lang="en-US" u="sng" dirty="0"/>
              <a:t>zoo; they </a:t>
            </a:r>
            <a:r>
              <a:rPr lang="en-US" u="sng" dirty="0" smtClean="0"/>
              <a:t>did</a:t>
            </a:r>
          </a:p>
          <a:p>
            <a:pPr>
              <a:buNone/>
            </a:pPr>
            <a:r>
              <a:rPr lang="en-US" dirty="0" smtClean="0"/>
              <a:t>		          (2)                                          (3)</a:t>
            </a:r>
            <a:endParaRPr lang="en-US" dirty="0"/>
          </a:p>
          <a:p>
            <a:pPr>
              <a:buNone/>
            </a:pPr>
            <a:r>
              <a:rPr lang="en-US" u="sng" dirty="0" smtClean="0"/>
              <a:t> not go inside</a:t>
            </a:r>
            <a:r>
              <a:rPr lang="en-US" u="sng" dirty="0"/>
              <a:t>.</a:t>
            </a:r>
            <a:endParaRPr lang="en-US" dirty="0"/>
          </a:p>
          <a:p>
            <a:pPr>
              <a:buNone/>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pPr>
              <a:buNone/>
            </a:pPr>
            <a:r>
              <a:rPr lang="en-US" dirty="0" smtClean="0"/>
              <a:t>Notice that there will be three questions over this over-simplified passage.  Each underlined portion has a number beneath it.  That number correlates to a question.</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pPr>
              <a:buNone/>
            </a:pPr>
            <a:r>
              <a:rPr lang="en-US" dirty="0" smtClean="0"/>
              <a:t>I am going to show you one question at a time and the correct answer.  You will have to do some clicking back and forth to the passage.</a:t>
            </a:r>
          </a:p>
          <a:p>
            <a:pPr>
              <a:buNone/>
            </a:pPr>
            <a:endParaRPr lang="en-US" dirty="0"/>
          </a:p>
          <a:p>
            <a:pPr>
              <a:buNone/>
            </a:pPr>
            <a:r>
              <a:rPr lang="en-US" dirty="0" smtClean="0"/>
              <a:t>Try each question on your own before you go on to the answer. </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pPr>
              <a:buNone/>
            </a:pPr>
            <a:r>
              <a:rPr lang="en-US" dirty="0"/>
              <a:t>1.	A.	NO CHANGE</a:t>
            </a:r>
          </a:p>
          <a:p>
            <a:pPr>
              <a:buNone/>
            </a:pPr>
            <a:r>
              <a:rPr lang="en-US" dirty="0"/>
              <a:t>	B.	town they stopped at the ice-cream store</a:t>
            </a:r>
          </a:p>
          <a:p>
            <a:pPr>
              <a:buNone/>
            </a:pPr>
            <a:r>
              <a:rPr lang="en-US" dirty="0"/>
              <a:t>	C.	town. They stopped at the ice-cream store</a:t>
            </a:r>
          </a:p>
          <a:p>
            <a:pPr>
              <a:buNone/>
            </a:pPr>
            <a:r>
              <a:rPr lang="en-US" dirty="0"/>
              <a:t>	D.	town they stopped. At the ice-cream store</a:t>
            </a:r>
          </a:p>
          <a:p>
            <a:pPr>
              <a:buNone/>
            </a:pP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pPr>
              <a:buNone/>
            </a:pPr>
            <a:r>
              <a:rPr lang="en-US" dirty="0" smtClean="0"/>
              <a:t>Did you select C?  If so, you were right.  If not, please let me know so we can go over it in class. </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pPr>
              <a:buNone/>
            </a:pPr>
            <a:r>
              <a:rPr lang="en-US" dirty="0"/>
              <a:t>2</a:t>
            </a:r>
            <a:r>
              <a:rPr lang="en-US" dirty="0" smtClean="0"/>
              <a:t>.	</a:t>
            </a:r>
            <a:r>
              <a:rPr lang="en-US" dirty="0"/>
              <a:t>	A.	NO CHANGE	</a:t>
            </a:r>
          </a:p>
          <a:p>
            <a:pPr>
              <a:buNone/>
            </a:pPr>
            <a:r>
              <a:rPr lang="en-US" dirty="0" smtClean="0"/>
              <a:t>		B</a:t>
            </a:r>
            <a:r>
              <a:rPr lang="en-US" dirty="0"/>
              <a:t>. 	cone, and then they rode</a:t>
            </a:r>
          </a:p>
          <a:p>
            <a:pPr>
              <a:buNone/>
            </a:pPr>
            <a:r>
              <a:rPr lang="en-US" dirty="0" smtClean="0"/>
              <a:t>		C</a:t>
            </a:r>
            <a:r>
              <a:rPr lang="en-US" dirty="0"/>
              <a:t>.	cone then they rode</a:t>
            </a:r>
          </a:p>
          <a:p>
            <a:pPr>
              <a:buNone/>
            </a:pPr>
            <a:r>
              <a:rPr lang="en-US" dirty="0" smtClean="0"/>
              <a:t>		D</a:t>
            </a:r>
            <a:r>
              <a:rPr lang="en-US" dirty="0"/>
              <a:t>.	Omit the underlined</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r>
              <a:rPr lang="en-US" dirty="0" smtClean="0"/>
              <a:t>Did you select B?  If so, you’re right!  If not, let me know and we’ll go over it.</a:t>
            </a: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pPr>
              <a:buNone/>
            </a:pPr>
            <a:r>
              <a:rPr lang="en-US" dirty="0"/>
              <a:t>3.	</a:t>
            </a:r>
            <a:r>
              <a:rPr lang="en-US" dirty="0" smtClean="0"/>
              <a:t>	F</a:t>
            </a:r>
            <a:r>
              <a:rPr lang="en-US" dirty="0"/>
              <a:t>.	NO CHANGE</a:t>
            </a:r>
          </a:p>
          <a:p>
            <a:pPr>
              <a:buNone/>
            </a:pPr>
            <a:r>
              <a:rPr lang="en-US" dirty="0"/>
              <a:t>	</a:t>
            </a:r>
            <a:r>
              <a:rPr lang="en-US" dirty="0" smtClean="0"/>
              <a:t>	G</a:t>
            </a:r>
            <a:r>
              <a:rPr lang="en-US" dirty="0"/>
              <a:t>.	zoo, and they did not go inside.</a:t>
            </a:r>
          </a:p>
          <a:p>
            <a:pPr>
              <a:buNone/>
            </a:pPr>
            <a:r>
              <a:rPr lang="en-US" dirty="0"/>
              <a:t>	</a:t>
            </a:r>
            <a:r>
              <a:rPr lang="en-US" dirty="0" smtClean="0"/>
              <a:t>	H</a:t>
            </a:r>
            <a:r>
              <a:rPr lang="en-US" dirty="0"/>
              <a:t>.	zoo, however they did not go inside.</a:t>
            </a:r>
          </a:p>
          <a:p>
            <a:pPr>
              <a:buNone/>
            </a:pPr>
            <a:r>
              <a:rPr lang="en-US" dirty="0"/>
              <a:t>	</a:t>
            </a:r>
            <a:r>
              <a:rPr lang="en-US" dirty="0" smtClean="0"/>
              <a:t>	J</a:t>
            </a:r>
            <a:r>
              <a:rPr lang="en-US" dirty="0"/>
              <a:t>.	zoo, because they did not go inside.</a:t>
            </a:r>
          </a:p>
          <a:p>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r>
              <a:rPr lang="en-US" dirty="0" smtClean="0"/>
              <a:t>Did you select F?  If so, </a:t>
            </a:r>
            <a:r>
              <a:rPr lang="en-US" dirty="0" err="1" smtClean="0"/>
              <a:t>yay</a:t>
            </a:r>
            <a:r>
              <a:rPr lang="en-US" dirty="0" smtClean="0"/>
              <a:t>!  No change needed to be made because it was correct as it was.  Let me know if we need to go over this.</a:t>
            </a:r>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try this:</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7400" dirty="0"/>
              <a:t>There are lots of animals </a:t>
            </a:r>
            <a:r>
              <a:rPr lang="en-US" sz="7400" u="sng" dirty="0"/>
              <a:t>at the zoo I like to go there</a:t>
            </a:r>
            <a:r>
              <a:rPr lang="en-US" sz="7400" dirty="0"/>
              <a:t> </a:t>
            </a:r>
            <a:endParaRPr lang="en-US" sz="7400" dirty="0" smtClean="0"/>
          </a:p>
          <a:p>
            <a:pPr>
              <a:buNone/>
            </a:pPr>
            <a:r>
              <a:rPr lang="en-US" sz="7400" dirty="0"/>
              <a:t> </a:t>
            </a:r>
            <a:r>
              <a:rPr lang="en-US" sz="7400" dirty="0" smtClean="0"/>
              <a:t>                                                        (4)</a:t>
            </a:r>
          </a:p>
          <a:p>
            <a:endParaRPr lang="en-US" sz="7400" dirty="0"/>
          </a:p>
          <a:p>
            <a:pPr>
              <a:buNone/>
            </a:pPr>
            <a:r>
              <a:rPr lang="en-US" sz="7400" dirty="0" smtClean="0"/>
              <a:t>on </a:t>
            </a:r>
            <a:r>
              <a:rPr lang="en-US" sz="7400" dirty="0"/>
              <a:t>the weekends.  I really like the </a:t>
            </a:r>
            <a:r>
              <a:rPr lang="en-US" sz="7400" dirty="0" smtClean="0"/>
              <a:t> </a:t>
            </a:r>
            <a:r>
              <a:rPr lang="en-US" sz="7400" u="sng" dirty="0" smtClean="0"/>
              <a:t>monkeys</a:t>
            </a:r>
            <a:r>
              <a:rPr lang="en-US" sz="7400" u="sng" dirty="0"/>
              <a:t>, they are </a:t>
            </a:r>
            <a:r>
              <a:rPr lang="en-US" sz="7400" u="sng" dirty="0" smtClean="0"/>
              <a:t>so </a:t>
            </a:r>
          </a:p>
          <a:p>
            <a:pPr>
              <a:buNone/>
            </a:pPr>
            <a:r>
              <a:rPr lang="en-US" sz="7400" dirty="0" smtClean="0"/>
              <a:t>                                                                               (5)</a:t>
            </a:r>
            <a:endParaRPr lang="en-US" sz="7400" dirty="0"/>
          </a:p>
          <a:p>
            <a:pPr>
              <a:buNone/>
            </a:pPr>
            <a:endParaRPr lang="en-US" sz="7400" u="sng" dirty="0" smtClean="0"/>
          </a:p>
          <a:p>
            <a:pPr>
              <a:buNone/>
            </a:pPr>
            <a:r>
              <a:rPr lang="en-US" sz="7400" u="sng" dirty="0" smtClean="0"/>
              <a:t>much </a:t>
            </a:r>
            <a:r>
              <a:rPr lang="en-US" sz="7400" u="sng" dirty="0"/>
              <a:t>like people</a:t>
            </a:r>
            <a:r>
              <a:rPr lang="en-US" sz="7400" dirty="0"/>
              <a:t>.  Sometimes I make faces at </a:t>
            </a:r>
            <a:endParaRPr lang="en-US" sz="7400" dirty="0" smtClean="0"/>
          </a:p>
          <a:p>
            <a:pPr>
              <a:buNone/>
            </a:pPr>
            <a:endParaRPr lang="en-US" sz="7400" dirty="0" smtClean="0"/>
          </a:p>
          <a:p>
            <a:pPr>
              <a:buNone/>
            </a:pPr>
            <a:r>
              <a:rPr lang="en-US" sz="7400" dirty="0"/>
              <a:t>	</a:t>
            </a:r>
          </a:p>
          <a:p>
            <a:pPr>
              <a:buNone/>
            </a:pPr>
            <a:r>
              <a:rPr lang="en-US" sz="7400" u="sng" dirty="0"/>
              <a:t>them, sometimes they make faces at me</a:t>
            </a:r>
            <a:r>
              <a:rPr lang="en-US" sz="7400" u="sng" dirty="0" smtClean="0"/>
              <a:t>.</a:t>
            </a:r>
            <a:endParaRPr lang="en-US" sz="7400" dirty="0" smtClean="0"/>
          </a:p>
          <a:p>
            <a:pPr>
              <a:buNone/>
            </a:pPr>
            <a:r>
              <a:rPr lang="en-US" sz="7400" dirty="0"/>
              <a:t> </a:t>
            </a:r>
            <a:r>
              <a:rPr lang="en-US" sz="7400" dirty="0" smtClean="0"/>
              <a:t>                            (6)</a:t>
            </a:r>
            <a:endParaRPr lang="en-US" sz="7400" dirty="0"/>
          </a:p>
          <a:p>
            <a:r>
              <a:rPr lang="en-US" sz="4400" dirty="0"/>
              <a:t>		</a:t>
            </a:r>
          </a:p>
          <a:p>
            <a:r>
              <a:rPr lang="en-US" dirty="0"/>
              <a:t> </a:t>
            </a:r>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50-56% of the English questions will  have something to do with conventions of standard English and will test your ability to correct errors in punctuation, grammar, and sentence structure.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4.	</a:t>
            </a:r>
            <a:r>
              <a:rPr lang="en-US" dirty="0" smtClean="0"/>
              <a:t>	A</a:t>
            </a:r>
            <a:r>
              <a:rPr lang="en-US" dirty="0"/>
              <a:t>.	NO CHANGE</a:t>
            </a:r>
          </a:p>
          <a:p>
            <a:pPr>
              <a:buNone/>
            </a:pPr>
            <a:r>
              <a:rPr lang="en-US" dirty="0" smtClean="0"/>
              <a:t>		B</a:t>
            </a:r>
            <a:r>
              <a:rPr lang="en-US" dirty="0"/>
              <a:t>.	at the zoo. I like to go there</a:t>
            </a:r>
          </a:p>
          <a:p>
            <a:pPr>
              <a:buNone/>
            </a:pPr>
            <a:r>
              <a:rPr lang="en-US" dirty="0" smtClean="0"/>
              <a:t>		C</a:t>
            </a:r>
            <a:r>
              <a:rPr lang="en-US" dirty="0"/>
              <a:t>.	at the zoo, I like to go there</a:t>
            </a:r>
          </a:p>
          <a:p>
            <a:pPr>
              <a:buNone/>
            </a:pPr>
            <a:r>
              <a:rPr lang="en-US" dirty="0" smtClean="0"/>
              <a:t>		D</a:t>
            </a:r>
            <a:r>
              <a:rPr lang="en-US" dirty="0"/>
              <a:t>.	at the zoo, therefore I like to go there</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5</a:t>
            </a:r>
            <a:r>
              <a:rPr lang="en-US" dirty="0" smtClean="0"/>
              <a:t>.	</a:t>
            </a:r>
            <a:r>
              <a:rPr lang="en-US" dirty="0"/>
              <a:t>	A.	NO CHANGE</a:t>
            </a:r>
          </a:p>
          <a:p>
            <a:pPr>
              <a:buNone/>
            </a:pPr>
            <a:r>
              <a:rPr lang="en-US" dirty="0" smtClean="0"/>
              <a:t>	</a:t>
            </a:r>
            <a:r>
              <a:rPr lang="en-US" dirty="0"/>
              <a:t>	B.	monkeys they are so much like people.</a:t>
            </a:r>
          </a:p>
          <a:p>
            <a:pPr>
              <a:buNone/>
            </a:pPr>
            <a:r>
              <a:rPr lang="en-US" dirty="0" smtClean="0"/>
              <a:t>	</a:t>
            </a:r>
            <a:r>
              <a:rPr lang="en-US" dirty="0"/>
              <a:t>	C.	monkeys because they are so much like people.</a:t>
            </a:r>
          </a:p>
          <a:p>
            <a:pPr>
              <a:buNone/>
            </a:pPr>
            <a:r>
              <a:rPr lang="en-US" dirty="0" smtClean="0"/>
              <a:t>	</a:t>
            </a:r>
            <a:r>
              <a:rPr lang="en-US" dirty="0"/>
              <a:t>	D.	monkeys where they are so much like people.</a:t>
            </a:r>
          </a:p>
          <a:p>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6</a:t>
            </a:r>
            <a:r>
              <a:rPr lang="en-US" dirty="0" smtClean="0"/>
              <a:t>.	</a:t>
            </a:r>
            <a:r>
              <a:rPr lang="en-US" dirty="0"/>
              <a:t>	A.	NO CHANGE</a:t>
            </a:r>
          </a:p>
          <a:p>
            <a:pPr>
              <a:buNone/>
            </a:pPr>
            <a:r>
              <a:rPr lang="en-US" dirty="0" smtClean="0"/>
              <a:t>	</a:t>
            </a:r>
            <a:r>
              <a:rPr lang="en-US" dirty="0"/>
              <a:t>	B.	them, they sometimes make faces at me.</a:t>
            </a:r>
          </a:p>
          <a:p>
            <a:pPr>
              <a:buNone/>
            </a:pPr>
            <a:r>
              <a:rPr lang="en-US" dirty="0" smtClean="0"/>
              <a:t>	</a:t>
            </a:r>
            <a:r>
              <a:rPr lang="en-US" dirty="0"/>
              <a:t>	C.	them; sometimes they make faces at me.</a:t>
            </a:r>
          </a:p>
          <a:p>
            <a:pPr>
              <a:buNone/>
            </a:pPr>
            <a:r>
              <a:rPr lang="en-US" dirty="0" smtClean="0"/>
              <a:t>	</a:t>
            </a:r>
            <a:r>
              <a:rPr lang="en-US" dirty="0"/>
              <a:t>	D.	Omit the underlined</a:t>
            </a:r>
          </a:p>
          <a:p>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answers</a:t>
            </a:r>
            <a:endParaRPr lang="en-US" dirty="0"/>
          </a:p>
        </p:txBody>
      </p:sp>
      <p:sp>
        <p:nvSpPr>
          <p:cNvPr id="3" name="Content Placeholder 2"/>
          <p:cNvSpPr>
            <a:spLocks noGrp="1"/>
          </p:cNvSpPr>
          <p:nvPr>
            <p:ph idx="1"/>
          </p:nvPr>
        </p:nvSpPr>
        <p:spPr/>
        <p:txBody>
          <a:bodyPr/>
          <a:lstStyle/>
          <a:p>
            <a:r>
              <a:rPr lang="en-US" dirty="0" smtClean="0"/>
              <a:t>I’m not telling you yet.  Before you click to the next slide, make sure you have tried 4, 5, and 6.</a:t>
            </a:r>
            <a:endParaRPr 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answers</a:t>
            </a:r>
            <a:endParaRPr lang="en-US" dirty="0"/>
          </a:p>
        </p:txBody>
      </p:sp>
      <p:sp>
        <p:nvSpPr>
          <p:cNvPr id="3" name="Content Placeholder 2"/>
          <p:cNvSpPr>
            <a:spLocks noGrp="1"/>
          </p:cNvSpPr>
          <p:nvPr>
            <p:ph idx="1"/>
          </p:nvPr>
        </p:nvSpPr>
        <p:spPr/>
        <p:txBody>
          <a:bodyPr/>
          <a:lstStyle/>
          <a:p>
            <a:pPr>
              <a:buNone/>
            </a:pPr>
            <a:r>
              <a:rPr lang="en-US" dirty="0" smtClean="0"/>
              <a:t>4.	B</a:t>
            </a:r>
          </a:p>
          <a:p>
            <a:pPr>
              <a:buNone/>
            </a:pPr>
            <a:r>
              <a:rPr lang="en-US" dirty="0" smtClean="0"/>
              <a:t>5.	C</a:t>
            </a:r>
          </a:p>
          <a:p>
            <a:pPr>
              <a:buNone/>
            </a:pPr>
            <a:r>
              <a:rPr lang="en-US" dirty="0" smtClean="0"/>
              <a:t>6	C</a:t>
            </a:r>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 do?</a:t>
            </a:r>
            <a:endParaRPr lang="en-US" dirty="0"/>
          </a:p>
        </p:txBody>
      </p:sp>
      <p:sp>
        <p:nvSpPr>
          <p:cNvPr id="3" name="Content Placeholder 2"/>
          <p:cNvSpPr>
            <a:spLocks noGrp="1"/>
          </p:cNvSpPr>
          <p:nvPr>
            <p:ph idx="1"/>
          </p:nvPr>
        </p:nvSpPr>
        <p:spPr/>
        <p:txBody>
          <a:bodyPr>
            <a:normAutofit/>
          </a:bodyPr>
          <a:lstStyle/>
          <a:p>
            <a:pPr>
              <a:buNone/>
            </a:pPr>
            <a:endParaRPr lang="en-US" sz="4800" b="1" dirty="0" smtClean="0"/>
          </a:p>
          <a:p>
            <a:pPr>
              <a:buNone/>
            </a:pPr>
            <a:r>
              <a:rPr lang="en-US" sz="4800" b="1" dirty="0" smtClean="0"/>
              <a:t>I hope you did fabulously.</a:t>
            </a:r>
          </a:p>
          <a:p>
            <a:pPr>
              <a:buNone/>
            </a:pPr>
            <a:endParaRPr lang="en-US" sz="4800" b="1" dirty="0" smtClean="0"/>
          </a:p>
          <a:p>
            <a:pPr>
              <a:buNone/>
            </a:pPr>
            <a:r>
              <a:rPr lang="en-US" sz="4800" b="1" dirty="0" smtClean="0"/>
              <a:t>Now, try the </a:t>
            </a:r>
            <a:r>
              <a:rPr lang="en-US" sz="4800" b="1" dirty="0" err="1" smtClean="0"/>
              <a:t>funsheet</a:t>
            </a:r>
            <a:r>
              <a:rPr lang="en-US" sz="4800" b="1" dirty="0" smtClean="0"/>
              <a:t>.</a:t>
            </a:r>
            <a:endParaRPr lang="en-US" sz="4800" b="1"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pic>
        <p:nvPicPr>
          <p:cNvPr id="2050" name="Picture 2" descr="C:\Users\jrasp\AppData\Local\Microsoft\Windows\Temporary Internet Files\Content.IE5\OKTGXJRS\act-study-material[1].jpg"/>
          <p:cNvPicPr>
            <a:picLocks noGrp="1" noChangeAspect="1" noChangeArrowheads="1"/>
          </p:cNvPicPr>
          <p:nvPr>
            <p:ph idx="1"/>
          </p:nvPr>
        </p:nvPicPr>
        <p:blipFill>
          <a:blip r:embed="rId2" cstate="print"/>
          <a:stretch>
            <a:fillRect/>
          </a:stretch>
        </p:blipFill>
        <p:spPr bwMode="auto">
          <a:xfrm>
            <a:off x="2476500" y="2263775"/>
            <a:ext cx="4191000" cy="3810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pPr>
              <a:buNone/>
            </a:pPr>
            <a:r>
              <a:rPr lang="en-US" dirty="0" smtClean="0"/>
              <a:t>The ACT English test presents you with five reading passages that vary in style and topic.  There will be approximately 15 questions per passage, for a total of 75 English questions.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endParaRPr lang="en-US" dirty="0" smtClean="0"/>
          </a:p>
          <a:p>
            <a:endParaRPr lang="en-US" dirty="0"/>
          </a:p>
          <a:p>
            <a:pPr>
              <a:buNone/>
            </a:pPr>
            <a:r>
              <a:rPr lang="en-US" dirty="0" smtClean="0"/>
              <a:t>	Remember that you will have a total of 45 minutes for the English test, which translates into roughly 36 seconds per questions. As a result, you need to work quickly.</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a:buNone/>
            </a:pPr>
            <a:r>
              <a:rPr lang="en-US" dirty="0" smtClean="0"/>
              <a:t>	The majority of questions deal with specific underlined and numbered parts of the passages.  For those questions you will be asked to choose between the original underlined version and three alternatives.  Other questions will cover organization and style of complete paragraphs or of the passage as a whole.</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r>
              <a:rPr lang="en-US" dirty="0" smtClean="0"/>
              <a:t>As I mentioned earlier, 51-56% of the questions deal with “Conventions of Standard English.”  </a:t>
            </a:r>
          </a:p>
          <a:p>
            <a:endParaRPr lang="en-US" dirty="0"/>
          </a:p>
          <a:p>
            <a:r>
              <a:rPr lang="en-US" dirty="0" smtClean="0"/>
              <a:t>There are four basic steps I would like to see you follow in order to help you answer questions quickly and efficiently.</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r>
              <a:rPr lang="en-US" dirty="0" smtClean="0"/>
              <a:t>1.	Check the context. </a:t>
            </a:r>
          </a:p>
          <a:p>
            <a:r>
              <a:rPr lang="en-US" dirty="0" smtClean="0"/>
              <a:t>2.	Fix it yourself.</a:t>
            </a:r>
          </a:p>
          <a:p>
            <a:r>
              <a:rPr lang="en-US" dirty="0" smtClean="0"/>
              <a:t>3.	Find a match.</a:t>
            </a:r>
          </a:p>
          <a:p>
            <a:r>
              <a:rPr lang="en-US" dirty="0" smtClean="0"/>
              <a:t>4.	Plug in your answer.</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Run-on Sentences and Fragments</a:t>
            </a:r>
            <a:endParaRPr lang="en-US" dirty="0"/>
          </a:p>
        </p:txBody>
      </p:sp>
      <p:sp>
        <p:nvSpPr>
          <p:cNvPr id="3" name="Content Placeholder 2"/>
          <p:cNvSpPr>
            <a:spLocks noGrp="1"/>
          </p:cNvSpPr>
          <p:nvPr>
            <p:ph idx="1"/>
          </p:nvPr>
        </p:nvSpPr>
        <p:spPr/>
        <p:txBody>
          <a:bodyPr/>
          <a:lstStyle/>
          <a:p>
            <a:r>
              <a:rPr lang="en-US" dirty="0" smtClean="0"/>
              <a:t>We will discuss each step in greater detail later.</a:t>
            </a:r>
          </a:p>
          <a:p>
            <a:r>
              <a:rPr lang="en-US" dirty="0" smtClean="0"/>
              <a:t>The goal of this Power Point is NOT to teach you those steps, but rather to increase your ability to fix run-on sentences and fragmented sentences quickly and efficiently.</a:t>
            </a:r>
          </a:p>
          <a:p>
            <a:r>
              <a:rPr lang="en-US" dirty="0" smtClean="0"/>
              <a:t>So, look at the next slide for a simplified version of an excerpt.</a:t>
            </a:r>
          </a:p>
          <a:p>
            <a:pPr>
              <a:buNone/>
            </a:pP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82</TotalTime>
  <Words>551</Words>
  <Application>Microsoft Office PowerPoint</Application>
  <PresentationFormat>On-screen Show (4:3)</PresentationFormat>
  <Paragraphs>100</Paragraphs>
  <Slides>5345</Slides>
  <Notes>0</Notes>
  <HiddenSlides>0</HiddenSlides>
  <MMClips>0</MMClips>
  <ScaleCrop>false</ScaleCrop>
  <HeadingPairs>
    <vt:vector size="4" baseType="variant">
      <vt:variant>
        <vt:lpstr>Theme</vt:lpstr>
      </vt:variant>
      <vt:variant>
        <vt:i4>1</vt:i4>
      </vt:variant>
      <vt:variant>
        <vt:lpstr>Slide Titles</vt:lpstr>
      </vt:variant>
      <vt:variant>
        <vt:i4>5345</vt:i4>
      </vt:variant>
    </vt:vector>
  </HeadingPairs>
  <TitlesOfParts>
    <vt:vector size="5346" baseType="lpstr">
      <vt:lpstr>Verve</vt:lpstr>
      <vt:lpstr>Eliminating Fragments  and Run-on Sentences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Eliminating Run-on Sentences and Fragments</vt:lpstr>
      <vt:lpstr>Now, try this:</vt:lpstr>
      <vt:lpstr>Slide 20</vt:lpstr>
      <vt:lpstr>Slide 21</vt:lpstr>
      <vt:lpstr>Slide 22</vt:lpstr>
      <vt:lpstr>Correct answers</vt:lpstr>
      <vt:lpstr>Correct answers</vt:lpstr>
      <vt:lpstr>How did you do?</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Slide 404</vt:lpstr>
      <vt:lpstr>Slide 405</vt:lpstr>
      <vt:lpstr>Slide 406</vt:lpstr>
      <vt:lpstr>Slide 407</vt:lpstr>
      <vt:lpstr>Slide 408</vt:lpstr>
      <vt:lpstr>Slide 409</vt:lpstr>
      <vt:lpstr>Slide 410</vt:lpstr>
      <vt:lpstr>Slide 411</vt:lpstr>
      <vt:lpstr>Slide 412</vt:lpstr>
      <vt:lpstr>Slide 413</vt:lpstr>
      <vt:lpstr>Slide 414</vt:lpstr>
      <vt:lpstr>Slide 415</vt:lpstr>
      <vt:lpstr>Slide 416</vt:lpstr>
      <vt:lpstr>Slide 417</vt:lpstr>
      <vt:lpstr>Slide 418</vt:lpstr>
      <vt:lpstr>Slide 419</vt:lpstr>
      <vt:lpstr>Slide 420</vt:lpstr>
      <vt:lpstr>Slide 421</vt:lpstr>
      <vt:lpstr>Slide 422</vt:lpstr>
      <vt:lpstr>Slide 423</vt:lpstr>
      <vt:lpstr>Slide 424</vt:lpstr>
      <vt:lpstr>Slide 425</vt:lpstr>
      <vt:lpstr>Slide 426</vt:lpstr>
      <vt:lpstr>Slide 427</vt:lpstr>
      <vt:lpstr>Slide 428</vt:lpstr>
      <vt:lpstr>Slide 429</vt:lpstr>
      <vt:lpstr>Slide 430</vt:lpstr>
      <vt:lpstr>Slide 431</vt:lpstr>
      <vt:lpstr>Slide 432</vt:lpstr>
      <vt:lpstr>Slide 433</vt:lpstr>
      <vt:lpstr>Slide 434</vt:lpstr>
      <vt:lpstr>Slide 435</vt:lpstr>
      <vt:lpstr>Slide 436</vt:lpstr>
      <vt:lpstr>Slide 437</vt:lpstr>
      <vt:lpstr>Slide 438</vt:lpstr>
      <vt:lpstr>Slide 439</vt:lpstr>
      <vt:lpstr>Slide 440</vt:lpstr>
      <vt:lpstr>Slide 441</vt:lpstr>
      <vt:lpstr>Slide 442</vt:lpstr>
      <vt:lpstr>Slide 443</vt:lpstr>
      <vt:lpstr>Slide 444</vt:lpstr>
      <vt:lpstr>Slide 445</vt:lpstr>
      <vt:lpstr>Slide 446</vt:lpstr>
      <vt:lpstr>Slide 447</vt:lpstr>
      <vt:lpstr>Slide 448</vt:lpstr>
      <vt:lpstr>Slide 449</vt:lpstr>
      <vt:lpstr>Slide 450</vt:lpstr>
      <vt:lpstr>Slide 451</vt:lpstr>
      <vt:lpstr>Slide 452</vt:lpstr>
      <vt:lpstr>Slide 453</vt:lpstr>
      <vt:lpstr>Slide 454</vt:lpstr>
      <vt:lpstr>Slide 455</vt:lpstr>
      <vt:lpstr>Slide 456</vt:lpstr>
      <vt:lpstr>Slide 457</vt:lpstr>
      <vt:lpstr>Slide 458</vt:lpstr>
      <vt:lpstr>Slide 459</vt:lpstr>
      <vt:lpstr>Slide 460</vt:lpstr>
      <vt:lpstr>Slide 461</vt:lpstr>
      <vt:lpstr>Slide 462</vt:lpstr>
      <vt:lpstr>Slide 463</vt:lpstr>
      <vt:lpstr>Slide 464</vt:lpstr>
      <vt:lpstr>Slide 465</vt:lpstr>
      <vt:lpstr>Slide 466</vt:lpstr>
      <vt:lpstr>Slide 467</vt:lpstr>
      <vt:lpstr>Slide 468</vt:lpstr>
      <vt:lpstr>Slide 469</vt:lpstr>
      <vt:lpstr>Slide 470</vt:lpstr>
      <vt:lpstr>Slide 471</vt:lpstr>
      <vt:lpstr>Slide 472</vt:lpstr>
      <vt:lpstr>Slide 473</vt:lpstr>
      <vt:lpstr>Slide 474</vt:lpstr>
      <vt:lpstr>Slide 475</vt:lpstr>
      <vt:lpstr>Slide 476</vt:lpstr>
      <vt:lpstr>Slide 477</vt:lpstr>
      <vt:lpstr>Slide 478</vt:lpstr>
      <vt:lpstr>Slide 479</vt:lpstr>
      <vt:lpstr>Slide 480</vt:lpstr>
      <vt:lpstr>Slide 481</vt:lpstr>
      <vt:lpstr>Slide 482</vt:lpstr>
      <vt:lpstr>Slide 483</vt:lpstr>
      <vt:lpstr>Slide 484</vt:lpstr>
      <vt:lpstr>Slide 485</vt:lpstr>
      <vt:lpstr>Slide 486</vt:lpstr>
      <vt:lpstr>Slide 487</vt:lpstr>
      <vt:lpstr>Slide 488</vt:lpstr>
      <vt:lpstr>Slide 489</vt:lpstr>
      <vt:lpstr>Slide 490</vt:lpstr>
      <vt:lpstr>Slide 491</vt:lpstr>
      <vt:lpstr>Slide 492</vt:lpstr>
      <vt:lpstr>Slide 493</vt:lpstr>
      <vt:lpstr>Slide 494</vt:lpstr>
      <vt:lpstr>Slide 495</vt:lpstr>
      <vt:lpstr>Slide 496</vt:lpstr>
      <vt:lpstr>Slide 497</vt:lpstr>
      <vt:lpstr>Slide 498</vt:lpstr>
      <vt:lpstr>Slide 499</vt:lpstr>
      <vt:lpstr>Slide 500</vt:lpstr>
      <vt:lpstr>Slide 501</vt:lpstr>
      <vt:lpstr>Slide 502</vt:lpstr>
      <vt:lpstr>Slide 503</vt:lpstr>
      <vt:lpstr>Slide 504</vt:lpstr>
      <vt:lpstr>Slide 505</vt:lpstr>
      <vt:lpstr>Slide 506</vt:lpstr>
      <vt:lpstr>Slide 507</vt:lpstr>
      <vt:lpstr>Slide 508</vt:lpstr>
      <vt:lpstr>Slide 509</vt:lpstr>
      <vt:lpstr>Slide 510</vt:lpstr>
      <vt:lpstr>Slide 511</vt:lpstr>
      <vt:lpstr>Slide 512</vt:lpstr>
      <vt:lpstr>Slide 513</vt:lpstr>
      <vt:lpstr>Slide 514</vt:lpstr>
      <vt:lpstr>Slide 515</vt:lpstr>
      <vt:lpstr>Slide 516</vt:lpstr>
      <vt:lpstr>Slide 517</vt:lpstr>
      <vt:lpstr>Slide 518</vt:lpstr>
      <vt:lpstr>Slide 519</vt:lpstr>
      <vt:lpstr>Slide 520</vt:lpstr>
      <vt:lpstr>Slide 521</vt:lpstr>
      <vt:lpstr>Slide 522</vt:lpstr>
      <vt:lpstr>Slide 523</vt:lpstr>
      <vt:lpstr>Slide 524</vt:lpstr>
      <vt:lpstr>Slide 525</vt:lpstr>
      <vt:lpstr>Slide 526</vt:lpstr>
      <vt:lpstr>Slide 527</vt:lpstr>
      <vt:lpstr>Slide 528</vt:lpstr>
      <vt:lpstr>Slide 529</vt:lpstr>
      <vt:lpstr>Slide 530</vt:lpstr>
      <vt:lpstr>Slide 531</vt:lpstr>
      <vt:lpstr>Slide 532</vt:lpstr>
      <vt:lpstr>Slide 533</vt:lpstr>
      <vt:lpstr>Slide 534</vt:lpstr>
      <vt:lpstr>Slide 535</vt:lpstr>
      <vt:lpstr>Slide 536</vt:lpstr>
      <vt:lpstr>Slide 537</vt:lpstr>
      <vt:lpstr>Slide 538</vt:lpstr>
      <vt:lpstr>Slide 539</vt:lpstr>
      <vt:lpstr>Slide 540</vt:lpstr>
      <vt:lpstr>Slide 541</vt:lpstr>
      <vt:lpstr>Slide 542</vt:lpstr>
      <vt:lpstr>Slide 543</vt:lpstr>
      <vt:lpstr>Slide 544</vt:lpstr>
      <vt:lpstr>Slide 545</vt:lpstr>
      <vt:lpstr>Slide 546</vt:lpstr>
      <vt:lpstr>Slide 547</vt:lpstr>
      <vt:lpstr>Slide 548</vt:lpstr>
      <vt:lpstr>Slide 549</vt:lpstr>
      <vt:lpstr>Slide 550</vt:lpstr>
      <vt:lpstr>Slide 551</vt:lpstr>
      <vt:lpstr>Slide 552</vt:lpstr>
      <vt:lpstr>Slide 553</vt:lpstr>
      <vt:lpstr>Slide 554</vt:lpstr>
      <vt:lpstr>Slide 555</vt:lpstr>
      <vt:lpstr>Slide 556</vt:lpstr>
      <vt:lpstr>Slide 557</vt:lpstr>
      <vt:lpstr>Slide 558</vt:lpstr>
      <vt:lpstr>Slide 559</vt:lpstr>
      <vt:lpstr>Slide 560</vt:lpstr>
      <vt:lpstr>Slide 561</vt:lpstr>
      <vt:lpstr>Slide 562</vt:lpstr>
      <vt:lpstr>Slide 563</vt:lpstr>
      <vt:lpstr>Slide 564</vt:lpstr>
      <vt:lpstr>Slide 565</vt:lpstr>
      <vt:lpstr>Slide 566</vt:lpstr>
      <vt:lpstr>Slide 567</vt:lpstr>
      <vt:lpstr>Slide 568</vt:lpstr>
      <vt:lpstr>Slide 569</vt:lpstr>
      <vt:lpstr>Slide 570</vt:lpstr>
      <vt:lpstr>Slide 571</vt:lpstr>
      <vt:lpstr>Slide 572</vt:lpstr>
      <vt:lpstr>Slide 573</vt:lpstr>
      <vt:lpstr>Slide 574</vt:lpstr>
      <vt:lpstr>Slide 575</vt:lpstr>
      <vt:lpstr>Slide 576</vt:lpstr>
      <vt:lpstr>Slide 577</vt:lpstr>
      <vt:lpstr>Slide 578</vt:lpstr>
      <vt:lpstr>Slide 579</vt:lpstr>
      <vt:lpstr>Slide 580</vt:lpstr>
      <vt:lpstr>Slide 581</vt:lpstr>
      <vt:lpstr>Slide 582</vt:lpstr>
      <vt:lpstr>Slide 583</vt:lpstr>
      <vt:lpstr>Slide 584</vt:lpstr>
      <vt:lpstr>Slide 585</vt:lpstr>
      <vt:lpstr>Slide 586</vt:lpstr>
      <vt:lpstr>Slide 587</vt:lpstr>
      <vt:lpstr>Slide 588</vt:lpstr>
      <vt:lpstr>Slide 589</vt:lpstr>
      <vt:lpstr>Slide 590</vt:lpstr>
      <vt:lpstr>Slide 591</vt:lpstr>
      <vt:lpstr>Slide 592</vt:lpstr>
      <vt:lpstr>Slide 593</vt:lpstr>
      <vt:lpstr>Slide 594</vt:lpstr>
      <vt:lpstr>Slide 595</vt:lpstr>
      <vt:lpstr>Slide 596</vt:lpstr>
      <vt:lpstr>Slide 597</vt:lpstr>
      <vt:lpstr>Slide 598</vt:lpstr>
      <vt:lpstr>Slide 599</vt:lpstr>
      <vt:lpstr>Slide 600</vt:lpstr>
      <vt:lpstr>Slide 601</vt:lpstr>
      <vt:lpstr>Slide 602</vt:lpstr>
      <vt:lpstr>Slide 603</vt:lpstr>
      <vt:lpstr>Slide 604</vt:lpstr>
      <vt:lpstr>Slide 605</vt:lpstr>
      <vt:lpstr>Slide 606</vt:lpstr>
      <vt:lpstr>Slide 607</vt:lpstr>
      <vt:lpstr>Slide 608</vt:lpstr>
      <vt:lpstr>Slide 609</vt:lpstr>
      <vt:lpstr>Slide 610</vt:lpstr>
      <vt:lpstr>Slide 611</vt:lpstr>
      <vt:lpstr>Slide 612</vt:lpstr>
      <vt:lpstr>Slide 613</vt:lpstr>
      <vt:lpstr>Slide 614</vt:lpstr>
      <vt:lpstr>Slide 615</vt:lpstr>
      <vt:lpstr>Slide 616</vt:lpstr>
      <vt:lpstr>Slide 617</vt:lpstr>
      <vt:lpstr>Slide 618</vt:lpstr>
      <vt:lpstr>Slide 619</vt:lpstr>
      <vt:lpstr>Slide 620</vt:lpstr>
      <vt:lpstr>Slide 621</vt:lpstr>
      <vt:lpstr>Slide 622</vt:lpstr>
      <vt:lpstr>Slide 623</vt:lpstr>
      <vt:lpstr>Slide 624</vt:lpstr>
      <vt:lpstr>Slide 625</vt:lpstr>
      <vt:lpstr>Slide 626</vt:lpstr>
      <vt:lpstr>Slide 627</vt:lpstr>
      <vt:lpstr>Slide 628</vt:lpstr>
      <vt:lpstr>Slide 629</vt:lpstr>
      <vt:lpstr>Slide 630</vt:lpstr>
      <vt:lpstr>Slide 631</vt:lpstr>
      <vt:lpstr>Slide 632</vt:lpstr>
      <vt:lpstr>Slide 633</vt:lpstr>
      <vt:lpstr>Slide 634</vt:lpstr>
      <vt:lpstr>Slide 635</vt:lpstr>
      <vt:lpstr>Slide 636</vt:lpstr>
      <vt:lpstr>Slide 637</vt:lpstr>
      <vt:lpstr>Slide 638</vt:lpstr>
      <vt:lpstr>Slide 639</vt:lpstr>
      <vt:lpstr>Slide 640</vt:lpstr>
      <vt:lpstr>Slide 641</vt:lpstr>
      <vt:lpstr>Slide 642</vt:lpstr>
      <vt:lpstr>Slide 643</vt:lpstr>
      <vt:lpstr>Slide 644</vt:lpstr>
      <vt:lpstr>Slide 645</vt:lpstr>
      <vt:lpstr>Slide 646</vt:lpstr>
      <vt:lpstr>Slide 647</vt:lpstr>
      <vt:lpstr>Slide 648</vt:lpstr>
      <vt:lpstr>Slide 649</vt:lpstr>
      <vt:lpstr>Slide 650</vt:lpstr>
      <vt:lpstr>Slide 651</vt:lpstr>
      <vt:lpstr>Slide 652</vt:lpstr>
      <vt:lpstr>Slide 653</vt:lpstr>
      <vt:lpstr>Slide 654</vt:lpstr>
      <vt:lpstr>Slide 655</vt:lpstr>
      <vt:lpstr>Slide 656</vt:lpstr>
      <vt:lpstr>Slide 657</vt:lpstr>
      <vt:lpstr>Slide 658</vt:lpstr>
      <vt:lpstr>Slide 659</vt:lpstr>
      <vt:lpstr>Slide 660</vt:lpstr>
      <vt:lpstr>Slide 661</vt:lpstr>
      <vt:lpstr>Slide 662</vt:lpstr>
      <vt:lpstr>Slide 663</vt:lpstr>
      <vt:lpstr>Slide 664</vt:lpstr>
      <vt:lpstr>Slide 665</vt:lpstr>
      <vt:lpstr>Slide 666</vt:lpstr>
      <vt:lpstr>Slide 667</vt:lpstr>
      <vt:lpstr>Slide 668</vt:lpstr>
      <vt:lpstr>Slide 669</vt:lpstr>
      <vt:lpstr>Slide 670</vt:lpstr>
      <vt:lpstr>Slide 671</vt:lpstr>
      <vt:lpstr>Slide 672</vt:lpstr>
      <vt:lpstr>Slide 673</vt:lpstr>
      <vt:lpstr>Slide 674</vt:lpstr>
      <vt:lpstr>Slide 675</vt:lpstr>
      <vt:lpstr>Slide 676</vt:lpstr>
      <vt:lpstr>Slide 677</vt:lpstr>
      <vt:lpstr>Slide 678</vt:lpstr>
      <vt:lpstr>Slide 679</vt:lpstr>
      <vt:lpstr>Slide 680</vt:lpstr>
      <vt:lpstr>Slide 681</vt:lpstr>
      <vt:lpstr>Slide 682</vt:lpstr>
      <vt:lpstr>Slide 683</vt:lpstr>
      <vt:lpstr>Slide 684</vt:lpstr>
      <vt:lpstr>Slide 685</vt:lpstr>
      <vt:lpstr>Slide 686</vt:lpstr>
      <vt:lpstr>Slide 687</vt:lpstr>
      <vt:lpstr>Slide 688</vt:lpstr>
      <vt:lpstr>Slide 689</vt:lpstr>
      <vt:lpstr>Slide 690</vt:lpstr>
      <vt:lpstr>Slide 691</vt:lpstr>
      <vt:lpstr>Slide 692</vt:lpstr>
      <vt:lpstr>Slide 693</vt:lpstr>
      <vt:lpstr>Slide 694</vt:lpstr>
      <vt:lpstr>Slide 695</vt:lpstr>
      <vt:lpstr>Slide 696</vt:lpstr>
      <vt:lpstr>Slide 697</vt:lpstr>
      <vt:lpstr>Slide 698</vt:lpstr>
      <vt:lpstr>Slide 699</vt:lpstr>
      <vt:lpstr>Slide 700</vt:lpstr>
      <vt:lpstr>Slide 701</vt:lpstr>
      <vt:lpstr>Slide 702</vt:lpstr>
      <vt:lpstr>Slide 703</vt:lpstr>
      <vt:lpstr>Slide 704</vt:lpstr>
      <vt:lpstr>Slide 705</vt:lpstr>
      <vt:lpstr>Slide 706</vt:lpstr>
      <vt:lpstr>Slide 707</vt:lpstr>
      <vt:lpstr>Slide 708</vt:lpstr>
      <vt:lpstr>Slide 709</vt:lpstr>
      <vt:lpstr>Slide 710</vt:lpstr>
      <vt:lpstr>Slide 711</vt:lpstr>
      <vt:lpstr>Slide 712</vt:lpstr>
      <vt:lpstr>Slide 713</vt:lpstr>
      <vt:lpstr>Slide 714</vt:lpstr>
      <vt:lpstr>Slide 715</vt:lpstr>
      <vt:lpstr>Slide 716</vt:lpstr>
      <vt:lpstr>Slide 717</vt:lpstr>
      <vt:lpstr>Slide 718</vt:lpstr>
      <vt:lpstr>Slide 719</vt:lpstr>
      <vt:lpstr>Slide 720</vt:lpstr>
      <vt:lpstr>Slide 721</vt:lpstr>
      <vt:lpstr>Slide 722</vt:lpstr>
      <vt:lpstr>Slide 723</vt:lpstr>
      <vt:lpstr>Slide 724</vt:lpstr>
      <vt:lpstr>Slide 725</vt:lpstr>
      <vt:lpstr>Slide 726</vt:lpstr>
      <vt:lpstr>Slide 727</vt:lpstr>
      <vt:lpstr>Slide 728</vt:lpstr>
      <vt:lpstr>Slide 729</vt:lpstr>
      <vt:lpstr>Slide 730</vt:lpstr>
      <vt:lpstr>Slide 731</vt:lpstr>
      <vt:lpstr>Slide 732</vt:lpstr>
      <vt:lpstr>Slide 733</vt:lpstr>
      <vt:lpstr>Slide 734</vt:lpstr>
      <vt:lpstr>Slide 735</vt:lpstr>
      <vt:lpstr>Slide 736</vt:lpstr>
      <vt:lpstr>Slide 737</vt:lpstr>
      <vt:lpstr>Slide 738</vt:lpstr>
      <vt:lpstr>Slide 739</vt:lpstr>
      <vt:lpstr>Slide 740</vt:lpstr>
      <vt:lpstr>Slide 741</vt:lpstr>
      <vt:lpstr>Slide 742</vt:lpstr>
      <vt:lpstr>Slide 743</vt:lpstr>
      <vt:lpstr>Slide 744</vt:lpstr>
      <vt:lpstr>Slide 745</vt:lpstr>
      <vt:lpstr>Slide 746</vt:lpstr>
      <vt:lpstr>Slide 747</vt:lpstr>
      <vt:lpstr>Slide 748</vt:lpstr>
      <vt:lpstr>Slide 749</vt:lpstr>
      <vt:lpstr>Slide 750</vt:lpstr>
      <vt:lpstr>Slide 751</vt:lpstr>
      <vt:lpstr>Slide 752</vt:lpstr>
      <vt:lpstr>Slide 753</vt:lpstr>
      <vt:lpstr>Slide 754</vt:lpstr>
      <vt:lpstr>Slide 755</vt:lpstr>
      <vt:lpstr>Slide 756</vt:lpstr>
      <vt:lpstr>Slide 757</vt:lpstr>
      <vt:lpstr>Slide 758</vt:lpstr>
      <vt:lpstr>Slide 759</vt:lpstr>
      <vt:lpstr>Slide 760</vt:lpstr>
      <vt:lpstr>Slide 761</vt:lpstr>
      <vt:lpstr>Slide 762</vt:lpstr>
      <vt:lpstr>Slide 763</vt:lpstr>
      <vt:lpstr>Slide 764</vt:lpstr>
      <vt:lpstr>Slide 765</vt:lpstr>
      <vt:lpstr>Slide 766</vt:lpstr>
      <vt:lpstr>Slide 767</vt:lpstr>
      <vt:lpstr>Slide 768</vt:lpstr>
      <vt:lpstr>Slide 769</vt:lpstr>
      <vt:lpstr>Slide 770</vt:lpstr>
      <vt:lpstr>Slide 771</vt:lpstr>
      <vt:lpstr>Slide 772</vt:lpstr>
      <vt:lpstr>Slide 773</vt:lpstr>
      <vt:lpstr>Slide 774</vt:lpstr>
      <vt:lpstr>Slide 775</vt:lpstr>
      <vt:lpstr>Slide 776</vt:lpstr>
      <vt:lpstr>Slide 777</vt:lpstr>
      <vt:lpstr>Slide 778</vt:lpstr>
      <vt:lpstr>Slide 779</vt:lpstr>
      <vt:lpstr>Slide 780</vt:lpstr>
      <vt:lpstr>Slide 781</vt:lpstr>
      <vt:lpstr>Slide 782</vt:lpstr>
      <vt:lpstr>Slide 783</vt:lpstr>
      <vt:lpstr>Slide 784</vt:lpstr>
      <vt:lpstr>Slide 785</vt:lpstr>
      <vt:lpstr>Slide 786</vt:lpstr>
      <vt:lpstr>Slide 787</vt:lpstr>
      <vt:lpstr>Slide 788</vt:lpstr>
      <vt:lpstr>Slide 789</vt:lpstr>
      <vt:lpstr>Slide 790</vt:lpstr>
      <vt:lpstr>Slide 791</vt:lpstr>
      <vt:lpstr>Slide 792</vt:lpstr>
      <vt:lpstr>Slide 793</vt:lpstr>
      <vt:lpstr>Slide 794</vt:lpstr>
      <vt:lpstr>Slide 795</vt:lpstr>
      <vt:lpstr>Slide 796</vt:lpstr>
      <vt:lpstr>Slide 797</vt:lpstr>
      <vt:lpstr>Slide 798</vt:lpstr>
      <vt:lpstr>Slide 799</vt:lpstr>
      <vt:lpstr>Slide 800</vt:lpstr>
      <vt:lpstr>Slide 801</vt:lpstr>
      <vt:lpstr>Slide 802</vt:lpstr>
      <vt:lpstr>Slide 803</vt:lpstr>
      <vt:lpstr>Slide 804</vt:lpstr>
      <vt:lpstr>Slide 805</vt:lpstr>
      <vt:lpstr>Slide 806</vt:lpstr>
      <vt:lpstr>Slide 807</vt:lpstr>
      <vt:lpstr>Slide 808</vt:lpstr>
      <vt:lpstr>Slide 809</vt:lpstr>
      <vt:lpstr>Slide 810</vt:lpstr>
      <vt:lpstr>Slide 811</vt:lpstr>
      <vt:lpstr>Slide 812</vt:lpstr>
      <vt:lpstr>Slide 813</vt:lpstr>
      <vt:lpstr>Slide 814</vt:lpstr>
      <vt:lpstr>Slide 815</vt:lpstr>
      <vt:lpstr>Slide 816</vt:lpstr>
      <vt:lpstr>Slide 817</vt:lpstr>
      <vt:lpstr>Slide 818</vt:lpstr>
      <vt:lpstr>Slide 819</vt:lpstr>
      <vt:lpstr>Slide 820</vt:lpstr>
      <vt:lpstr>Slide 821</vt:lpstr>
      <vt:lpstr>Slide 822</vt:lpstr>
      <vt:lpstr>Slide 823</vt:lpstr>
      <vt:lpstr>Slide 824</vt:lpstr>
      <vt:lpstr>Slide 825</vt:lpstr>
      <vt:lpstr>Slide 826</vt:lpstr>
      <vt:lpstr>Slide 827</vt:lpstr>
      <vt:lpstr>Slide 828</vt:lpstr>
      <vt:lpstr>Slide 829</vt:lpstr>
      <vt:lpstr>Slide 830</vt:lpstr>
      <vt:lpstr>Slide 831</vt:lpstr>
      <vt:lpstr>Slide 832</vt:lpstr>
      <vt:lpstr>Slide 833</vt:lpstr>
      <vt:lpstr>Slide 834</vt:lpstr>
      <vt:lpstr>Slide 835</vt:lpstr>
      <vt:lpstr>Slide 836</vt:lpstr>
      <vt:lpstr>Slide 837</vt:lpstr>
      <vt:lpstr>Slide 838</vt:lpstr>
      <vt:lpstr>Slide 839</vt:lpstr>
      <vt:lpstr>Slide 840</vt:lpstr>
      <vt:lpstr>Slide 841</vt:lpstr>
      <vt:lpstr>Slide 842</vt:lpstr>
      <vt:lpstr>Slide 843</vt:lpstr>
      <vt:lpstr>Slide 844</vt:lpstr>
      <vt:lpstr>Slide 845</vt:lpstr>
      <vt:lpstr>Slide 846</vt:lpstr>
      <vt:lpstr>Slide 847</vt:lpstr>
      <vt:lpstr>Slide 848</vt:lpstr>
      <vt:lpstr>Slide 849</vt:lpstr>
      <vt:lpstr>Slide 850</vt:lpstr>
      <vt:lpstr>Slide 851</vt:lpstr>
      <vt:lpstr>Slide 852</vt:lpstr>
      <vt:lpstr>Slide 853</vt:lpstr>
      <vt:lpstr>Slide 854</vt:lpstr>
      <vt:lpstr>Slide 855</vt:lpstr>
      <vt:lpstr>Slide 856</vt:lpstr>
      <vt:lpstr>Slide 857</vt:lpstr>
      <vt:lpstr>Slide 858</vt:lpstr>
      <vt:lpstr>Slide 859</vt:lpstr>
      <vt:lpstr>Slide 860</vt:lpstr>
      <vt:lpstr>Slide 861</vt:lpstr>
      <vt:lpstr>Slide 862</vt:lpstr>
      <vt:lpstr>Slide 863</vt:lpstr>
      <vt:lpstr>Slide 864</vt:lpstr>
      <vt:lpstr>Slide 865</vt:lpstr>
      <vt:lpstr>Slide 866</vt:lpstr>
      <vt:lpstr>Slide 867</vt:lpstr>
      <vt:lpstr>Slide 868</vt:lpstr>
      <vt:lpstr>Slide 869</vt:lpstr>
      <vt:lpstr>Slide 870</vt:lpstr>
      <vt:lpstr>Slide 871</vt:lpstr>
      <vt:lpstr>Slide 872</vt:lpstr>
      <vt:lpstr>Slide 873</vt:lpstr>
      <vt:lpstr>Slide 874</vt:lpstr>
      <vt:lpstr>Slide 875</vt:lpstr>
      <vt:lpstr>Slide 876</vt:lpstr>
      <vt:lpstr>Slide 877</vt:lpstr>
      <vt:lpstr>Slide 878</vt:lpstr>
      <vt:lpstr>Slide 879</vt:lpstr>
      <vt:lpstr>Slide 880</vt:lpstr>
      <vt:lpstr>Slide 881</vt:lpstr>
      <vt:lpstr>Slide 882</vt:lpstr>
      <vt:lpstr>Slide 883</vt:lpstr>
      <vt:lpstr>Slide 884</vt:lpstr>
      <vt:lpstr>Slide 885</vt:lpstr>
      <vt:lpstr>Slide 886</vt:lpstr>
      <vt:lpstr>Slide 887</vt:lpstr>
      <vt:lpstr>Slide 888</vt:lpstr>
      <vt:lpstr>Slide 889</vt:lpstr>
      <vt:lpstr>Slide 890</vt:lpstr>
      <vt:lpstr>Slide 891</vt:lpstr>
      <vt:lpstr>Slide 892</vt:lpstr>
      <vt:lpstr>Slide 893</vt:lpstr>
      <vt:lpstr>Slide 894</vt:lpstr>
      <vt:lpstr>Slide 895</vt:lpstr>
      <vt:lpstr>Slide 896</vt:lpstr>
      <vt:lpstr>Slide 897</vt:lpstr>
      <vt:lpstr>Slide 898</vt:lpstr>
      <vt:lpstr>Slide 899</vt:lpstr>
      <vt:lpstr>Slide 900</vt:lpstr>
      <vt:lpstr>Slide 901</vt:lpstr>
      <vt:lpstr>Slide 902</vt:lpstr>
      <vt:lpstr>Slide 903</vt:lpstr>
      <vt:lpstr>Slide 904</vt:lpstr>
      <vt:lpstr>Slide 905</vt:lpstr>
      <vt:lpstr>Slide 906</vt:lpstr>
      <vt:lpstr>Slide 907</vt:lpstr>
      <vt:lpstr>Slide 908</vt:lpstr>
      <vt:lpstr>Slide 909</vt:lpstr>
      <vt:lpstr>Slide 910</vt:lpstr>
      <vt:lpstr>Slide 911</vt:lpstr>
      <vt:lpstr>Slide 912</vt:lpstr>
      <vt:lpstr>Slide 913</vt:lpstr>
      <vt:lpstr>Slide 914</vt:lpstr>
      <vt:lpstr>Slide 915</vt:lpstr>
      <vt:lpstr>Slide 916</vt:lpstr>
      <vt:lpstr>Slide 917</vt:lpstr>
      <vt:lpstr>Slide 918</vt:lpstr>
      <vt:lpstr>Slide 919</vt:lpstr>
      <vt:lpstr>Slide 920</vt:lpstr>
      <vt:lpstr>Slide 921</vt:lpstr>
      <vt:lpstr>Slide 922</vt:lpstr>
      <vt:lpstr>Slide 923</vt:lpstr>
      <vt:lpstr>Slide 924</vt:lpstr>
      <vt:lpstr>Slide 925</vt:lpstr>
      <vt:lpstr>Slide 926</vt:lpstr>
      <vt:lpstr>Slide 927</vt:lpstr>
      <vt:lpstr>Slide 928</vt:lpstr>
      <vt:lpstr>Slide 929</vt:lpstr>
      <vt:lpstr>Slide 930</vt:lpstr>
      <vt:lpstr>Slide 931</vt:lpstr>
      <vt:lpstr>Slide 932</vt:lpstr>
      <vt:lpstr>Slide 933</vt:lpstr>
      <vt:lpstr>Slide 934</vt:lpstr>
      <vt:lpstr>Slide 935</vt:lpstr>
      <vt:lpstr>Slide 936</vt:lpstr>
      <vt:lpstr>Slide 937</vt:lpstr>
      <vt:lpstr>Slide 938</vt:lpstr>
      <vt:lpstr>Slide 939</vt:lpstr>
      <vt:lpstr>Slide 940</vt:lpstr>
      <vt:lpstr>Slide 941</vt:lpstr>
      <vt:lpstr>Slide 942</vt:lpstr>
      <vt:lpstr>Slide 943</vt:lpstr>
      <vt:lpstr>Slide 944</vt:lpstr>
      <vt:lpstr>Slide 945</vt:lpstr>
      <vt:lpstr>Slide 946</vt:lpstr>
      <vt:lpstr>Slide 947</vt:lpstr>
      <vt:lpstr>Slide 948</vt:lpstr>
      <vt:lpstr>Slide 949</vt:lpstr>
      <vt:lpstr>Slide 950</vt:lpstr>
      <vt:lpstr>Slide 951</vt:lpstr>
      <vt:lpstr>Slide 952</vt:lpstr>
      <vt:lpstr>Slide 953</vt:lpstr>
      <vt:lpstr>Slide 954</vt:lpstr>
      <vt:lpstr>Slide 955</vt:lpstr>
      <vt:lpstr>Slide 956</vt:lpstr>
      <vt:lpstr>Slide 957</vt:lpstr>
      <vt:lpstr>Slide 958</vt:lpstr>
      <vt:lpstr>Slide 959</vt:lpstr>
      <vt:lpstr>Slide 960</vt:lpstr>
      <vt:lpstr>Slide 961</vt:lpstr>
      <vt:lpstr>Slide 962</vt:lpstr>
      <vt:lpstr>Slide 963</vt:lpstr>
      <vt:lpstr>Slide 964</vt:lpstr>
      <vt:lpstr>Slide 965</vt:lpstr>
      <vt:lpstr>Slide 966</vt:lpstr>
      <vt:lpstr>Slide 967</vt:lpstr>
      <vt:lpstr>Slide 968</vt:lpstr>
      <vt:lpstr>Slide 969</vt:lpstr>
      <vt:lpstr>Slide 970</vt:lpstr>
      <vt:lpstr>Slide 971</vt:lpstr>
      <vt:lpstr>Slide 972</vt:lpstr>
      <vt:lpstr>Slide 973</vt:lpstr>
      <vt:lpstr>Slide 974</vt:lpstr>
      <vt:lpstr>Slide 975</vt:lpstr>
      <vt:lpstr>Slide 976</vt:lpstr>
      <vt:lpstr>Slide 977</vt:lpstr>
      <vt:lpstr>Slide 978</vt:lpstr>
      <vt:lpstr>Slide 979</vt:lpstr>
      <vt:lpstr>Slide 980</vt:lpstr>
      <vt:lpstr>Slide 981</vt:lpstr>
      <vt:lpstr>Slide 982</vt:lpstr>
      <vt:lpstr>Slide 983</vt:lpstr>
      <vt:lpstr>Slide 984</vt:lpstr>
      <vt:lpstr>Slide 985</vt:lpstr>
      <vt:lpstr>Slide 986</vt:lpstr>
      <vt:lpstr>Slide 987</vt:lpstr>
      <vt:lpstr>Slide 988</vt:lpstr>
      <vt:lpstr>Slide 989</vt:lpstr>
      <vt:lpstr>Slide 990</vt:lpstr>
      <vt:lpstr>Slide 991</vt:lpstr>
      <vt:lpstr>Slide 992</vt:lpstr>
      <vt:lpstr>Slide 993</vt:lpstr>
      <vt:lpstr>Slide 994</vt:lpstr>
      <vt:lpstr>Slide 995</vt:lpstr>
      <vt:lpstr>Slide 996</vt:lpstr>
      <vt:lpstr>Slide 997</vt:lpstr>
      <vt:lpstr>Slide 998</vt:lpstr>
      <vt:lpstr>Slide 999</vt:lpstr>
      <vt:lpstr>Slide 1000</vt:lpstr>
      <vt:lpstr>Slide 1001</vt:lpstr>
      <vt:lpstr>Slide 1002</vt:lpstr>
      <vt:lpstr>Slide 1003</vt:lpstr>
      <vt:lpstr>Slide 1004</vt:lpstr>
      <vt:lpstr>Slide 1005</vt:lpstr>
      <vt:lpstr>Slide 1006</vt:lpstr>
      <vt:lpstr>Slide 1007</vt:lpstr>
      <vt:lpstr>Slide 1008</vt:lpstr>
      <vt:lpstr>Slide 1009</vt:lpstr>
      <vt:lpstr>Slide 1010</vt:lpstr>
      <vt:lpstr>Slide 1011</vt:lpstr>
      <vt:lpstr>Slide 1012</vt:lpstr>
      <vt:lpstr>Slide 1013</vt:lpstr>
      <vt:lpstr>Slide 1014</vt:lpstr>
      <vt:lpstr>Slide 1015</vt:lpstr>
      <vt:lpstr>Slide 1016</vt:lpstr>
      <vt:lpstr>Slide 1017</vt:lpstr>
      <vt:lpstr>Slide 1018</vt:lpstr>
      <vt:lpstr>Slide 1019</vt:lpstr>
      <vt:lpstr>Slide 1020</vt:lpstr>
      <vt:lpstr>Slide 1021</vt:lpstr>
      <vt:lpstr>Slide 1022</vt:lpstr>
      <vt:lpstr>Slide 1023</vt:lpstr>
      <vt:lpstr>Slide 1024</vt:lpstr>
      <vt:lpstr>Slide 1025</vt:lpstr>
      <vt:lpstr>Slide 1026</vt:lpstr>
      <vt:lpstr>Slide 1027</vt:lpstr>
      <vt:lpstr>Slide 1028</vt:lpstr>
      <vt:lpstr>Slide 1029</vt:lpstr>
      <vt:lpstr>Slide 1030</vt:lpstr>
      <vt:lpstr>Slide 1031</vt:lpstr>
      <vt:lpstr>Slide 1032</vt:lpstr>
      <vt:lpstr>Slide 1033</vt:lpstr>
      <vt:lpstr>Slide 1034</vt:lpstr>
      <vt:lpstr>Slide 1035</vt:lpstr>
      <vt:lpstr>Slide 1036</vt:lpstr>
      <vt:lpstr>Slide 1037</vt:lpstr>
      <vt:lpstr>Slide 1038</vt:lpstr>
      <vt:lpstr>Slide 1039</vt:lpstr>
      <vt:lpstr>Slide 1040</vt:lpstr>
      <vt:lpstr>Slide 1041</vt:lpstr>
      <vt:lpstr>Slide 1042</vt:lpstr>
      <vt:lpstr>Slide 1043</vt:lpstr>
      <vt:lpstr>Slide 1044</vt:lpstr>
      <vt:lpstr>Slide 1045</vt:lpstr>
      <vt:lpstr>Slide 1046</vt:lpstr>
      <vt:lpstr>Slide 1047</vt:lpstr>
      <vt:lpstr>Slide 1048</vt:lpstr>
      <vt:lpstr>Slide 1049</vt:lpstr>
      <vt:lpstr>Slide 1050</vt:lpstr>
      <vt:lpstr>Slide 1051</vt:lpstr>
      <vt:lpstr>Slide 1052</vt:lpstr>
      <vt:lpstr>Slide 1053</vt:lpstr>
      <vt:lpstr>Slide 1054</vt:lpstr>
      <vt:lpstr>Slide 1055</vt:lpstr>
      <vt:lpstr>Slide 1056</vt:lpstr>
      <vt:lpstr>Slide 1057</vt:lpstr>
      <vt:lpstr>Slide 1058</vt:lpstr>
      <vt:lpstr>Slide 1059</vt:lpstr>
      <vt:lpstr>Slide 1060</vt:lpstr>
      <vt:lpstr>Slide 1061</vt:lpstr>
      <vt:lpstr>Slide 1062</vt:lpstr>
      <vt:lpstr>Slide 1063</vt:lpstr>
      <vt:lpstr>Slide 1064</vt:lpstr>
      <vt:lpstr>Slide 1065</vt:lpstr>
      <vt:lpstr>Slide 1066</vt:lpstr>
      <vt:lpstr>Slide 1067</vt:lpstr>
      <vt:lpstr>Slide 1068</vt:lpstr>
      <vt:lpstr>Slide 1069</vt:lpstr>
      <vt:lpstr>Slide 1070</vt:lpstr>
      <vt:lpstr>Slide 1071</vt:lpstr>
      <vt:lpstr>Slide 1072</vt:lpstr>
      <vt:lpstr>Slide 1073</vt:lpstr>
      <vt:lpstr>Slide 1074</vt:lpstr>
      <vt:lpstr>Slide 1075</vt:lpstr>
      <vt:lpstr>Slide 1076</vt:lpstr>
      <vt:lpstr>Slide 1077</vt:lpstr>
      <vt:lpstr>Slide 1078</vt:lpstr>
      <vt:lpstr>Slide 1079</vt:lpstr>
      <vt:lpstr>Slide 1080</vt:lpstr>
      <vt:lpstr>Slide 1081</vt:lpstr>
      <vt:lpstr>Slide 1082</vt:lpstr>
      <vt:lpstr>Slide 1083</vt:lpstr>
      <vt:lpstr>Slide 1084</vt:lpstr>
      <vt:lpstr>Slide 1085</vt:lpstr>
      <vt:lpstr>Slide 1086</vt:lpstr>
      <vt:lpstr>Slide 1087</vt:lpstr>
      <vt:lpstr>Slide 1088</vt:lpstr>
      <vt:lpstr>Slide 1089</vt:lpstr>
      <vt:lpstr>Slide 1090</vt:lpstr>
      <vt:lpstr>Slide 1091</vt:lpstr>
      <vt:lpstr>Slide 1092</vt:lpstr>
      <vt:lpstr>Slide 1093</vt:lpstr>
      <vt:lpstr>Slide 1094</vt:lpstr>
      <vt:lpstr>Slide 1095</vt:lpstr>
      <vt:lpstr>Slide 1096</vt:lpstr>
      <vt:lpstr>Slide 1097</vt:lpstr>
      <vt:lpstr>Slide 1098</vt:lpstr>
      <vt:lpstr>Slide 1099</vt:lpstr>
      <vt:lpstr>Slide 1100</vt:lpstr>
      <vt:lpstr>Slide 1101</vt:lpstr>
      <vt:lpstr>Slide 1102</vt:lpstr>
      <vt:lpstr>Slide 1103</vt:lpstr>
      <vt:lpstr>Slide 1104</vt:lpstr>
      <vt:lpstr>Slide 1105</vt:lpstr>
      <vt:lpstr>Slide 1106</vt:lpstr>
      <vt:lpstr>Slide 1107</vt:lpstr>
      <vt:lpstr>Slide 1108</vt:lpstr>
      <vt:lpstr>Slide 1109</vt:lpstr>
      <vt:lpstr>Slide 1110</vt:lpstr>
      <vt:lpstr>Slide 1111</vt:lpstr>
      <vt:lpstr>Slide 1112</vt:lpstr>
      <vt:lpstr>Slide 1113</vt:lpstr>
      <vt:lpstr>Slide 1114</vt:lpstr>
      <vt:lpstr>Slide 1115</vt:lpstr>
      <vt:lpstr>Slide 1116</vt:lpstr>
      <vt:lpstr>Slide 1117</vt:lpstr>
      <vt:lpstr>Slide 1118</vt:lpstr>
      <vt:lpstr>Slide 1119</vt:lpstr>
      <vt:lpstr>Slide 1120</vt:lpstr>
      <vt:lpstr>Slide 1121</vt:lpstr>
      <vt:lpstr>Slide 1122</vt:lpstr>
      <vt:lpstr>Slide 1123</vt:lpstr>
      <vt:lpstr>Slide 1124</vt:lpstr>
      <vt:lpstr>Slide 1125</vt:lpstr>
      <vt:lpstr>Slide 1126</vt:lpstr>
      <vt:lpstr>Slide 1127</vt:lpstr>
      <vt:lpstr>Slide 1128</vt:lpstr>
      <vt:lpstr>Slide 1129</vt:lpstr>
      <vt:lpstr>Slide 1130</vt:lpstr>
      <vt:lpstr>Slide 1131</vt:lpstr>
      <vt:lpstr>Slide 1132</vt:lpstr>
      <vt:lpstr>Slide 1133</vt:lpstr>
      <vt:lpstr>Slide 1134</vt:lpstr>
      <vt:lpstr>Slide 1135</vt:lpstr>
      <vt:lpstr>Slide 1136</vt:lpstr>
      <vt:lpstr>Slide 1137</vt:lpstr>
      <vt:lpstr>Slide 1138</vt:lpstr>
      <vt:lpstr>Slide 1139</vt:lpstr>
      <vt:lpstr>Slide 1140</vt:lpstr>
      <vt:lpstr>Slide 1141</vt:lpstr>
      <vt:lpstr>Slide 1142</vt:lpstr>
      <vt:lpstr>Slide 1143</vt:lpstr>
      <vt:lpstr>Slide 1144</vt:lpstr>
      <vt:lpstr>Slide 1145</vt:lpstr>
      <vt:lpstr>Slide 1146</vt:lpstr>
      <vt:lpstr>Slide 1147</vt:lpstr>
      <vt:lpstr>Slide 1148</vt:lpstr>
      <vt:lpstr>Slide 1149</vt:lpstr>
      <vt:lpstr>Slide 1150</vt:lpstr>
      <vt:lpstr>Slide 1151</vt:lpstr>
      <vt:lpstr>Slide 1152</vt:lpstr>
      <vt:lpstr>Slide 1153</vt:lpstr>
      <vt:lpstr>Slide 1154</vt:lpstr>
      <vt:lpstr>Slide 1155</vt:lpstr>
      <vt:lpstr>Slide 1156</vt:lpstr>
      <vt:lpstr>Slide 1157</vt:lpstr>
      <vt:lpstr>Slide 1158</vt:lpstr>
      <vt:lpstr>Slide 1159</vt:lpstr>
      <vt:lpstr>Slide 1160</vt:lpstr>
      <vt:lpstr>Slide 1161</vt:lpstr>
      <vt:lpstr>Slide 1162</vt:lpstr>
      <vt:lpstr>Slide 1163</vt:lpstr>
      <vt:lpstr>Slide 1164</vt:lpstr>
      <vt:lpstr>Slide 1165</vt:lpstr>
      <vt:lpstr>Slide 1166</vt:lpstr>
      <vt:lpstr>Slide 1167</vt:lpstr>
      <vt:lpstr>Slide 1168</vt:lpstr>
      <vt:lpstr>Slide 1169</vt:lpstr>
      <vt:lpstr>Slide 1170</vt:lpstr>
      <vt:lpstr>Slide 1171</vt:lpstr>
      <vt:lpstr>Slide 1172</vt:lpstr>
      <vt:lpstr>Slide 1173</vt:lpstr>
      <vt:lpstr>Slide 1174</vt:lpstr>
      <vt:lpstr>Slide 1175</vt:lpstr>
      <vt:lpstr>Slide 1176</vt:lpstr>
      <vt:lpstr>Slide 1177</vt:lpstr>
      <vt:lpstr>Slide 1178</vt:lpstr>
      <vt:lpstr>Slide 1179</vt:lpstr>
      <vt:lpstr>Slide 1180</vt:lpstr>
      <vt:lpstr>Slide 1181</vt:lpstr>
      <vt:lpstr>Slide 1182</vt:lpstr>
      <vt:lpstr>Slide 1183</vt:lpstr>
      <vt:lpstr>Slide 1184</vt:lpstr>
      <vt:lpstr>Slide 1185</vt:lpstr>
      <vt:lpstr>Slide 1186</vt:lpstr>
      <vt:lpstr>Slide 1187</vt:lpstr>
      <vt:lpstr>Slide 1188</vt:lpstr>
      <vt:lpstr>Slide 1189</vt:lpstr>
      <vt:lpstr>Slide 1190</vt:lpstr>
      <vt:lpstr>Slide 1191</vt:lpstr>
      <vt:lpstr>Slide 1192</vt:lpstr>
      <vt:lpstr>Slide 1193</vt:lpstr>
      <vt:lpstr>Slide 1194</vt:lpstr>
      <vt:lpstr>Slide 1195</vt:lpstr>
      <vt:lpstr>Slide 1196</vt:lpstr>
      <vt:lpstr>Slide 1197</vt:lpstr>
      <vt:lpstr>Slide 1198</vt:lpstr>
      <vt:lpstr>Slide 1199</vt:lpstr>
      <vt:lpstr>Slide 1200</vt:lpstr>
      <vt:lpstr>Slide 1201</vt:lpstr>
      <vt:lpstr>Slide 1202</vt:lpstr>
      <vt:lpstr>Slide 1203</vt:lpstr>
      <vt:lpstr>Slide 1204</vt:lpstr>
      <vt:lpstr>Slide 1205</vt:lpstr>
      <vt:lpstr>Slide 1206</vt:lpstr>
      <vt:lpstr>Slide 1207</vt:lpstr>
      <vt:lpstr>Slide 1208</vt:lpstr>
      <vt:lpstr>Slide 1209</vt:lpstr>
      <vt:lpstr>Slide 1210</vt:lpstr>
      <vt:lpstr>Slide 1211</vt:lpstr>
      <vt:lpstr>Slide 1212</vt:lpstr>
      <vt:lpstr>Slide 1213</vt:lpstr>
      <vt:lpstr>Slide 1214</vt:lpstr>
      <vt:lpstr>Slide 1215</vt:lpstr>
      <vt:lpstr>Slide 1216</vt:lpstr>
      <vt:lpstr>Slide 1217</vt:lpstr>
      <vt:lpstr>Slide 1218</vt:lpstr>
      <vt:lpstr>Slide 1219</vt:lpstr>
      <vt:lpstr>Slide 1220</vt:lpstr>
      <vt:lpstr>Slide 1221</vt:lpstr>
      <vt:lpstr>Slide 1222</vt:lpstr>
      <vt:lpstr>Slide 1223</vt:lpstr>
      <vt:lpstr>Slide 1224</vt:lpstr>
      <vt:lpstr>Slide 1225</vt:lpstr>
      <vt:lpstr>Slide 1226</vt:lpstr>
      <vt:lpstr>Slide 1227</vt:lpstr>
      <vt:lpstr>Slide 1228</vt:lpstr>
      <vt:lpstr>Slide 1229</vt:lpstr>
      <vt:lpstr>Slide 1230</vt:lpstr>
      <vt:lpstr>Slide 1231</vt:lpstr>
      <vt:lpstr>Slide 1232</vt:lpstr>
      <vt:lpstr>Slide 1233</vt:lpstr>
      <vt:lpstr>Slide 1234</vt:lpstr>
      <vt:lpstr>Slide 1235</vt:lpstr>
      <vt:lpstr>Slide 1236</vt:lpstr>
      <vt:lpstr>Slide 1237</vt:lpstr>
      <vt:lpstr>Slide 1238</vt:lpstr>
      <vt:lpstr>Slide 1239</vt:lpstr>
      <vt:lpstr>Slide 1240</vt:lpstr>
      <vt:lpstr>Slide 1241</vt:lpstr>
      <vt:lpstr>Slide 1242</vt:lpstr>
      <vt:lpstr>Slide 1243</vt:lpstr>
      <vt:lpstr>Slide 1244</vt:lpstr>
      <vt:lpstr>Slide 1245</vt:lpstr>
      <vt:lpstr>Slide 1246</vt:lpstr>
      <vt:lpstr>Slide 1247</vt:lpstr>
      <vt:lpstr>Slide 1248</vt:lpstr>
      <vt:lpstr>Slide 1249</vt:lpstr>
      <vt:lpstr>Slide 1250</vt:lpstr>
      <vt:lpstr>Slide 1251</vt:lpstr>
      <vt:lpstr>Slide 1252</vt:lpstr>
      <vt:lpstr>Slide 1253</vt:lpstr>
      <vt:lpstr>Slide 1254</vt:lpstr>
      <vt:lpstr>Slide 1255</vt:lpstr>
      <vt:lpstr>Slide 1256</vt:lpstr>
      <vt:lpstr>Slide 1257</vt:lpstr>
      <vt:lpstr>Slide 1258</vt:lpstr>
      <vt:lpstr>Slide 1259</vt:lpstr>
      <vt:lpstr>Slide 1260</vt:lpstr>
      <vt:lpstr>Slide 1261</vt:lpstr>
      <vt:lpstr>Slide 1262</vt:lpstr>
      <vt:lpstr>Slide 1263</vt:lpstr>
      <vt:lpstr>Slide 1264</vt:lpstr>
      <vt:lpstr>Slide 1265</vt:lpstr>
      <vt:lpstr>Slide 1266</vt:lpstr>
      <vt:lpstr>Slide 1267</vt:lpstr>
      <vt:lpstr>Slide 1268</vt:lpstr>
      <vt:lpstr>Slide 1269</vt:lpstr>
      <vt:lpstr>Slide 1270</vt:lpstr>
      <vt:lpstr>Slide 1271</vt:lpstr>
      <vt:lpstr>Slide 1272</vt:lpstr>
      <vt:lpstr>Slide 1273</vt:lpstr>
      <vt:lpstr>Slide 1274</vt:lpstr>
      <vt:lpstr>Slide 1275</vt:lpstr>
      <vt:lpstr>Slide 1276</vt:lpstr>
      <vt:lpstr>Slide 1277</vt:lpstr>
      <vt:lpstr>Slide 1278</vt:lpstr>
      <vt:lpstr>Slide 1279</vt:lpstr>
      <vt:lpstr>Slide 1280</vt:lpstr>
      <vt:lpstr>Slide 1281</vt:lpstr>
      <vt:lpstr>Slide 1282</vt:lpstr>
      <vt:lpstr>Slide 1283</vt:lpstr>
      <vt:lpstr>Slide 1284</vt:lpstr>
      <vt:lpstr>Slide 1285</vt:lpstr>
      <vt:lpstr>Slide 1286</vt:lpstr>
      <vt:lpstr>Slide 1287</vt:lpstr>
      <vt:lpstr>Slide 1288</vt:lpstr>
      <vt:lpstr>Slide 1289</vt:lpstr>
      <vt:lpstr>Slide 1290</vt:lpstr>
      <vt:lpstr>Slide 1291</vt:lpstr>
      <vt:lpstr>Slide 1292</vt:lpstr>
      <vt:lpstr>Slide 1293</vt:lpstr>
      <vt:lpstr>Slide 1294</vt:lpstr>
      <vt:lpstr>Slide 1295</vt:lpstr>
      <vt:lpstr>Slide 1296</vt:lpstr>
      <vt:lpstr>Slide 1297</vt:lpstr>
      <vt:lpstr>Slide 1298</vt:lpstr>
      <vt:lpstr>Slide 1299</vt:lpstr>
      <vt:lpstr>Slide 1300</vt:lpstr>
      <vt:lpstr>Slide 1301</vt:lpstr>
      <vt:lpstr>Slide 1302</vt:lpstr>
      <vt:lpstr>Slide 1303</vt:lpstr>
      <vt:lpstr>Slide 1304</vt:lpstr>
      <vt:lpstr>Slide 1305</vt:lpstr>
      <vt:lpstr>Slide 1306</vt:lpstr>
      <vt:lpstr>Slide 1307</vt:lpstr>
      <vt:lpstr>Slide 1308</vt:lpstr>
      <vt:lpstr>Slide 1309</vt:lpstr>
      <vt:lpstr>Slide 1310</vt:lpstr>
      <vt:lpstr>Slide 1311</vt:lpstr>
      <vt:lpstr>Slide 1312</vt:lpstr>
      <vt:lpstr>Slide 1313</vt:lpstr>
      <vt:lpstr>Slide 1314</vt:lpstr>
      <vt:lpstr>Slide 1315</vt:lpstr>
      <vt:lpstr>Slide 1316</vt:lpstr>
      <vt:lpstr>Slide 1317</vt:lpstr>
      <vt:lpstr>Slide 1318</vt:lpstr>
      <vt:lpstr>Slide 1319</vt:lpstr>
      <vt:lpstr>Slide 1320</vt:lpstr>
      <vt:lpstr>Slide 1321</vt:lpstr>
      <vt:lpstr>Slide 1322</vt:lpstr>
      <vt:lpstr>Slide 1323</vt:lpstr>
      <vt:lpstr>Slide 1324</vt:lpstr>
      <vt:lpstr>Slide 1325</vt:lpstr>
      <vt:lpstr>Slide 1326</vt:lpstr>
      <vt:lpstr>Slide 1327</vt:lpstr>
      <vt:lpstr>Slide 1328</vt:lpstr>
      <vt:lpstr>Slide 1329</vt:lpstr>
      <vt:lpstr>Slide 1330</vt:lpstr>
      <vt:lpstr>Slide 1331</vt:lpstr>
      <vt:lpstr>Slide 1332</vt:lpstr>
      <vt:lpstr>Slide 1333</vt:lpstr>
      <vt:lpstr>Slide 1334</vt:lpstr>
      <vt:lpstr>Slide 1335</vt:lpstr>
      <vt:lpstr>Slide 1336</vt:lpstr>
      <vt:lpstr>Slide 1337</vt:lpstr>
      <vt:lpstr>Slide 1338</vt:lpstr>
      <vt:lpstr>Slide 1339</vt:lpstr>
      <vt:lpstr>Slide 1340</vt:lpstr>
      <vt:lpstr>Slide 1341</vt:lpstr>
      <vt:lpstr>Slide 1342</vt:lpstr>
      <vt:lpstr>Slide 1343</vt:lpstr>
      <vt:lpstr>Slide 1344</vt:lpstr>
      <vt:lpstr>Slide 1345</vt:lpstr>
      <vt:lpstr>Slide 1346</vt:lpstr>
      <vt:lpstr>Slide 1347</vt:lpstr>
      <vt:lpstr>Slide 1348</vt:lpstr>
      <vt:lpstr>Slide 1349</vt:lpstr>
      <vt:lpstr>Slide 1350</vt:lpstr>
      <vt:lpstr>Slide 1351</vt:lpstr>
      <vt:lpstr>Slide 1352</vt:lpstr>
      <vt:lpstr>Slide 1353</vt:lpstr>
      <vt:lpstr>Slide 1354</vt:lpstr>
      <vt:lpstr>Slide 1355</vt:lpstr>
      <vt:lpstr>Slide 1356</vt:lpstr>
      <vt:lpstr>Slide 1357</vt:lpstr>
      <vt:lpstr>Slide 1358</vt:lpstr>
      <vt:lpstr>Slide 1359</vt:lpstr>
      <vt:lpstr>Slide 1360</vt:lpstr>
      <vt:lpstr>Slide 1361</vt:lpstr>
      <vt:lpstr>Slide 1362</vt:lpstr>
      <vt:lpstr>Slide 1363</vt:lpstr>
      <vt:lpstr>Slide 1364</vt:lpstr>
      <vt:lpstr>Slide 1365</vt:lpstr>
      <vt:lpstr>Slide 1366</vt:lpstr>
      <vt:lpstr>Slide 1367</vt:lpstr>
      <vt:lpstr>Slide 1368</vt:lpstr>
      <vt:lpstr>Slide 1369</vt:lpstr>
      <vt:lpstr>Slide 1370</vt:lpstr>
      <vt:lpstr>Slide 1371</vt:lpstr>
      <vt:lpstr>Slide 1372</vt:lpstr>
      <vt:lpstr>Slide 1373</vt:lpstr>
      <vt:lpstr>Slide 1374</vt:lpstr>
      <vt:lpstr>Slide 1375</vt:lpstr>
      <vt:lpstr>Slide 1376</vt:lpstr>
      <vt:lpstr>Slide 1377</vt:lpstr>
      <vt:lpstr>Slide 1378</vt:lpstr>
      <vt:lpstr>Slide 1379</vt:lpstr>
      <vt:lpstr>Slide 1380</vt:lpstr>
      <vt:lpstr>Slide 1381</vt:lpstr>
      <vt:lpstr>Slide 1382</vt:lpstr>
      <vt:lpstr>Slide 1383</vt:lpstr>
      <vt:lpstr>Slide 1384</vt:lpstr>
      <vt:lpstr>Slide 1385</vt:lpstr>
      <vt:lpstr>Slide 1386</vt:lpstr>
      <vt:lpstr>Slide 1387</vt:lpstr>
      <vt:lpstr>Slide 1388</vt:lpstr>
      <vt:lpstr>Slide 1389</vt:lpstr>
      <vt:lpstr>Slide 1390</vt:lpstr>
      <vt:lpstr>Slide 1391</vt:lpstr>
      <vt:lpstr>Slide 1392</vt:lpstr>
      <vt:lpstr>Slide 1393</vt:lpstr>
      <vt:lpstr>Slide 1394</vt:lpstr>
      <vt:lpstr>Slide 1395</vt:lpstr>
      <vt:lpstr>Slide 1396</vt:lpstr>
      <vt:lpstr>Slide 1397</vt:lpstr>
      <vt:lpstr>Slide 1398</vt:lpstr>
      <vt:lpstr>Slide 1399</vt:lpstr>
      <vt:lpstr>Slide 1400</vt:lpstr>
      <vt:lpstr>Slide 1401</vt:lpstr>
      <vt:lpstr>Slide 1402</vt:lpstr>
      <vt:lpstr>Slide 1403</vt:lpstr>
      <vt:lpstr>Slide 1404</vt:lpstr>
      <vt:lpstr>Slide 1405</vt:lpstr>
      <vt:lpstr>Slide 1406</vt:lpstr>
      <vt:lpstr>Slide 1407</vt:lpstr>
      <vt:lpstr>Slide 1408</vt:lpstr>
      <vt:lpstr>Slide 1409</vt:lpstr>
      <vt:lpstr>Slide 1410</vt:lpstr>
      <vt:lpstr>Slide 1411</vt:lpstr>
      <vt:lpstr>Slide 1412</vt:lpstr>
      <vt:lpstr>Slide 1413</vt:lpstr>
      <vt:lpstr>Slide 1414</vt:lpstr>
      <vt:lpstr>Slide 1415</vt:lpstr>
      <vt:lpstr>Slide 1416</vt:lpstr>
      <vt:lpstr>Slide 1417</vt:lpstr>
      <vt:lpstr>Slide 1418</vt:lpstr>
      <vt:lpstr>Slide 1419</vt:lpstr>
      <vt:lpstr>Slide 1420</vt:lpstr>
      <vt:lpstr>Slide 1421</vt:lpstr>
      <vt:lpstr>Slide 1422</vt:lpstr>
      <vt:lpstr>Slide 1423</vt:lpstr>
      <vt:lpstr>Slide 1424</vt:lpstr>
      <vt:lpstr>Slide 1425</vt:lpstr>
      <vt:lpstr>Slide 1426</vt:lpstr>
      <vt:lpstr>Slide 1427</vt:lpstr>
      <vt:lpstr>Slide 1428</vt:lpstr>
      <vt:lpstr>Slide 1429</vt:lpstr>
      <vt:lpstr>Slide 1430</vt:lpstr>
      <vt:lpstr>Slide 1431</vt:lpstr>
      <vt:lpstr>Slide 1432</vt:lpstr>
      <vt:lpstr>Slide 1433</vt:lpstr>
      <vt:lpstr>Slide 1434</vt:lpstr>
      <vt:lpstr>Slide 1435</vt:lpstr>
      <vt:lpstr>Slide 1436</vt:lpstr>
      <vt:lpstr>Slide 1437</vt:lpstr>
      <vt:lpstr>Slide 1438</vt:lpstr>
      <vt:lpstr>Slide 1439</vt:lpstr>
      <vt:lpstr>Slide 1440</vt:lpstr>
      <vt:lpstr>Slide 1441</vt:lpstr>
      <vt:lpstr>Slide 1442</vt:lpstr>
      <vt:lpstr>Slide 1443</vt:lpstr>
      <vt:lpstr>Slide 1444</vt:lpstr>
      <vt:lpstr>Slide 1445</vt:lpstr>
      <vt:lpstr>Slide 1446</vt:lpstr>
      <vt:lpstr>Slide 1447</vt:lpstr>
      <vt:lpstr>Slide 1448</vt:lpstr>
      <vt:lpstr>Slide 1449</vt:lpstr>
      <vt:lpstr>Slide 1450</vt:lpstr>
      <vt:lpstr>Slide 1451</vt:lpstr>
      <vt:lpstr>Slide 1452</vt:lpstr>
      <vt:lpstr>Slide 1453</vt:lpstr>
      <vt:lpstr>Slide 1454</vt:lpstr>
      <vt:lpstr>Slide 1455</vt:lpstr>
      <vt:lpstr>Slide 1456</vt:lpstr>
      <vt:lpstr>Slide 1457</vt:lpstr>
      <vt:lpstr>Slide 1458</vt:lpstr>
      <vt:lpstr>Slide 1459</vt:lpstr>
      <vt:lpstr>Slide 1460</vt:lpstr>
      <vt:lpstr>Slide 1461</vt:lpstr>
      <vt:lpstr>Slide 1462</vt:lpstr>
      <vt:lpstr>Slide 1463</vt:lpstr>
      <vt:lpstr>Slide 1464</vt:lpstr>
      <vt:lpstr>Slide 1465</vt:lpstr>
      <vt:lpstr>Slide 1466</vt:lpstr>
      <vt:lpstr>Slide 1467</vt:lpstr>
      <vt:lpstr>Slide 1468</vt:lpstr>
      <vt:lpstr>Slide 1469</vt:lpstr>
      <vt:lpstr>Slide 1470</vt:lpstr>
      <vt:lpstr>Slide 1471</vt:lpstr>
      <vt:lpstr>Slide 1472</vt:lpstr>
      <vt:lpstr>Slide 1473</vt:lpstr>
      <vt:lpstr>Slide 1474</vt:lpstr>
      <vt:lpstr>Slide 1475</vt:lpstr>
      <vt:lpstr>Slide 1476</vt:lpstr>
      <vt:lpstr>Slide 1477</vt:lpstr>
      <vt:lpstr>Slide 1478</vt:lpstr>
      <vt:lpstr>Slide 1479</vt:lpstr>
      <vt:lpstr>Slide 1480</vt:lpstr>
      <vt:lpstr>Slide 1481</vt:lpstr>
      <vt:lpstr>Slide 1482</vt:lpstr>
      <vt:lpstr>Slide 1483</vt:lpstr>
      <vt:lpstr>Slide 1484</vt:lpstr>
      <vt:lpstr>Slide 1485</vt:lpstr>
      <vt:lpstr>Slide 1486</vt:lpstr>
      <vt:lpstr>Slide 1487</vt:lpstr>
      <vt:lpstr>Slide 1488</vt:lpstr>
      <vt:lpstr>Slide 1489</vt:lpstr>
      <vt:lpstr>Slide 1490</vt:lpstr>
      <vt:lpstr>Slide 1491</vt:lpstr>
      <vt:lpstr>Slide 1492</vt:lpstr>
      <vt:lpstr>Slide 1493</vt:lpstr>
      <vt:lpstr>Slide 1494</vt:lpstr>
      <vt:lpstr>Slide 1495</vt:lpstr>
      <vt:lpstr>Slide 1496</vt:lpstr>
      <vt:lpstr>Slide 1497</vt:lpstr>
      <vt:lpstr>Slide 1498</vt:lpstr>
      <vt:lpstr>Slide 1499</vt:lpstr>
      <vt:lpstr>Slide 1500</vt:lpstr>
      <vt:lpstr>Slide 1501</vt:lpstr>
      <vt:lpstr>Slide 1502</vt:lpstr>
      <vt:lpstr>Slide 1503</vt:lpstr>
      <vt:lpstr>Slide 1504</vt:lpstr>
      <vt:lpstr>Slide 1505</vt:lpstr>
      <vt:lpstr>Slide 1506</vt:lpstr>
      <vt:lpstr>Slide 1507</vt:lpstr>
      <vt:lpstr>Slide 1508</vt:lpstr>
      <vt:lpstr>Slide 1509</vt:lpstr>
      <vt:lpstr>Slide 1510</vt:lpstr>
      <vt:lpstr>Slide 1511</vt:lpstr>
      <vt:lpstr>Slide 1512</vt:lpstr>
      <vt:lpstr>Slide 1513</vt:lpstr>
      <vt:lpstr>Slide 1514</vt:lpstr>
      <vt:lpstr>Slide 1515</vt:lpstr>
      <vt:lpstr>Slide 1516</vt:lpstr>
      <vt:lpstr>Slide 1517</vt:lpstr>
      <vt:lpstr>Slide 1518</vt:lpstr>
      <vt:lpstr>Slide 1519</vt:lpstr>
      <vt:lpstr>Slide 1520</vt:lpstr>
      <vt:lpstr>Slide 1521</vt:lpstr>
      <vt:lpstr>Slide 1522</vt:lpstr>
      <vt:lpstr>Slide 1523</vt:lpstr>
      <vt:lpstr>Slide 1524</vt:lpstr>
      <vt:lpstr>Slide 1525</vt:lpstr>
      <vt:lpstr>Slide 1526</vt:lpstr>
      <vt:lpstr>Slide 1527</vt:lpstr>
      <vt:lpstr>Slide 1528</vt:lpstr>
      <vt:lpstr>Slide 1529</vt:lpstr>
      <vt:lpstr>Slide 1530</vt:lpstr>
      <vt:lpstr>Slide 1531</vt:lpstr>
      <vt:lpstr>Slide 1532</vt:lpstr>
      <vt:lpstr>Slide 1533</vt:lpstr>
      <vt:lpstr>Slide 1534</vt:lpstr>
      <vt:lpstr>Slide 1535</vt:lpstr>
      <vt:lpstr>Slide 1536</vt:lpstr>
      <vt:lpstr>Slide 1537</vt:lpstr>
      <vt:lpstr>Slide 1538</vt:lpstr>
      <vt:lpstr>Slide 1539</vt:lpstr>
      <vt:lpstr>Slide 1540</vt:lpstr>
      <vt:lpstr>Slide 1541</vt:lpstr>
      <vt:lpstr>Slide 1542</vt:lpstr>
      <vt:lpstr>Slide 1543</vt:lpstr>
      <vt:lpstr>Slide 1544</vt:lpstr>
      <vt:lpstr>Slide 1545</vt:lpstr>
      <vt:lpstr>Slide 1546</vt:lpstr>
      <vt:lpstr>Slide 1547</vt:lpstr>
      <vt:lpstr>Slide 1548</vt:lpstr>
      <vt:lpstr>Slide 1549</vt:lpstr>
      <vt:lpstr>Slide 1550</vt:lpstr>
      <vt:lpstr>Slide 1551</vt:lpstr>
      <vt:lpstr>Slide 1552</vt:lpstr>
      <vt:lpstr>Slide 1553</vt:lpstr>
      <vt:lpstr>Slide 1554</vt:lpstr>
      <vt:lpstr>Slide 1555</vt:lpstr>
      <vt:lpstr>Slide 1556</vt:lpstr>
      <vt:lpstr>Slide 1557</vt:lpstr>
      <vt:lpstr>Slide 1558</vt:lpstr>
      <vt:lpstr>Slide 1559</vt:lpstr>
      <vt:lpstr>Slide 1560</vt:lpstr>
      <vt:lpstr>Slide 1561</vt:lpstr>
      <vt:lpstr>Slide 1562</vt:lpstr>
      <vt:lpstr>Slide 1563</vt:lpstr>
      <vt:lpstr>Slide 1564</vt:lpstr>
      <vt:lpstr>Slide 1565</vt:lpstr>
      <vt:lpstr>Slide 1566</vt:lpstr>
      <vt:lpstr>Slide 1567</vt:lpstr>
      <vt:lpstr>Slide 1568</vt:lpstr>
      <vt:lpstr>Slide 1569</vt:lpstr>
      <vt:lpstr>Slide 1570</vt:lpstr>
      <vt:lpstr>Slide 1571</vt:lpstr>
      <vt:lpstr>Slide 1572</vt:lpstr>
      <vt:lpstr>Slide 1573</vt:lpstr>
      <vt:lpstr>Slide 1574</vt:lpstr>
      <vt:lpstr>Slide 1575</vt:lpstr>
      <vt:lpstr>Slide 1576</vt:lpstr>
      <vt:lpstr>Slide 1577</vt:lpstr>
      <vt:lpstr>Slide 1578</vt:lpstr>
      <vt:lpstr>Slide 1579</vt:lpstr>
      <vt:lpstr>Slide 1580</vt:lpstr>
      <vt:lpstr>Slide 1581</vt:lpstr>
      <vt:lpstr>Slide 1582</vt:lpstr>
      <vt:lpstr>Slide 1583</vt:lpstr>
      <vt:lpstr>Slide 1584</vt:lpstr>
      <vt:lpstr>Slide 1585</vt:lpstr>
      <vt:lpstr>Slide 1586</vt:lpstr>
      <vt:lpstr>Slide 1587</vt:lpstr>
      <vt:lpstr>Slide 1588</vt:lpstr>
      <vt:lpstr>Slide 1589</vt:lpstr>
      <vt:lpstr>Slide 1590</vt:lpstr>
      <vt:lpstr>Slide 1591</vt:lpstr>
      <vt:lpstr>Slide 1592</vt:lpstr>
      <vt:lpstr>Slide 1593</vt:lpstr>
      <vt:lpstr>Slide 1594</vt:lpstr>
      <vt:lpstr>Slide 1595</vt:lpstr>
      <vt:lpstr>Slide 1596</vt:lpstr>
      <vt:lpstr>Slide 1597</vt:lpstr>
      <vt:lpstr>Slide 1598</vt:lpstr>
      <vt:lpstr>Slide 1599</vt:lpstr>
      <vt:lpstr>Slide 1600</vt:lpstr>
      <vt:lpstr>Slide 1601</vt:lpstr>
      <vt:lpstr>Slide 1602</vt:lpstr>
      <vt:lpstr>Slide 1603</vt:lpstr>
      <vt:lpstr>Slide 1604</vt:lpstr>
      <vt:lpstr>Slide 1605</vt:lpstr>
      <vt:lpstr>Slide 1606</vt:lpstr>
      <vt:lpstr>Slide 1607</vt:lpstr>
      <vt:lpstr>Slide 1608</vt:lpstr>
      <vt:lpstr>Slide 1609</vt:lpstr>
      <vt:lpstr>Slide 1610</vt:lpstr>
      <vt:lpstr>Slide 1611</vt:lpstr>
      <vt:lpstr>Slide 1612</vt:lpstr>
      <vt:lpstr>Slide 1613</vt:lpstr>
      <vt:lpstr>Slide 1614</vt:lpstr>
      <vt:lpstr>Slide 1615</vt:lpstr>
      <vt:lpstr>Slide 1616</vt:lpstr>
      <vt:lpstr>Slide 1617</vt:lpstr>
      <vt:lpstr>Slide 1618</vt:lpstr>
      <vt:lpstr>Slide 1619</vt:lpstr>
      <vt:lpstr>Slide 1620</vt:lpstr>
      <vt:lpstr>Slide 1621</vt:lpstr>
      <vt:lpstr>Slide 1622</vt:lpstr>
      <vt:lpstr>Slide 1623</vt:lpstr>
      <vt:lpstr>Slide 1624</vt:lpstr>
      <vt:lpstr>Slide 1625</vt:lpstr>
      <vt:lpstr>Slide 1626</vt:lpstr>
      <vt:lpstr>Slide 1627</vt:lpstr>
      <vt:lpstr>Slide 1628</vt:lpstr>
      <vt:lpstr>Slide 1629</vt:lpstr>
      <vt:lpstr>Slide 1630</vt:lpstr>
      <vt:lpstr>Slide 1631</vt:lpstr>
      <vt:lpstr>Slide 1632</vt:lpstr>
      <vt:lpstr>Slide 1633</vt:lpstr>
      <vt:lpstr>Slide 1634</vt:lpstr>
      <vt:lpstr>Slide 1635</vt:lpstr>
      <vt:lpstr>Slide 1636</vt:lpstr>
      <vt:lpstr>Slide 1637</vt:lpstr>
      <vt:lpstr>Slide 1638</vt:lpstr>
      <vt:lpstr>Slide 1639</vt:lpstr>
      <vt:lpstr>Slide 1640</vt:lpstr>
      <vt:lpstr>Slide 1641</vt:lpstr>
      <vt:lpstr>Slide 1642</vt:lpstr>
      <vt:lpstr>Slide 1643</vt:lpstr>
      <vt:lpstr>Slide 1644</vt:lpstr>
      <vt:lpstr>Slide 1645</vt:lpstr>
      <vt:lpstr>Slide 1646</vt:lpstr>
      <vt:lpstr>Slide 1647</vt:lpstr>
      <vt:lpstr>Slide 1648</vt:lpstr>
      <vt:lpstr>Slide 1649</vt:lpstr>
      <vt:lpstr>Slide 1650</vt:lpstr>
      <vt:lpstr>Slide 1651</vt:lpstr>
      <vt:lpstr>Slide 1652</vt:lpstr>
      <vt:lpstr>Slide 1653</vt:lpstr>
      <vt:lpstr>Slide 1654</vt:lpstr>
      <vt:lpstr>Slide 1655</vt:lpstr>
      <vt:lpstr>Slide 1656</vt:lpstr>
      <vt:lpstr>Slide 1657</vt:lpstr>
      <vt:lpstr>Slide 1658</vt:lpstr>
      <vt:lpstr>Slide 1659</vt:lpstr>
      <vt:lpstr>Slide 1660</vt:lpstr>
      <vt:lpstr>Slide 1661</vt:lpstr>
      <vt:lpstr>Slide 1662</vt:lpstr>
      <vt:lpstr>Slide 1663</vt:lpstr>
      <vt:lpstr>Slide 1664</vt:lpstr>
      <vt:lpstr>Slide 1665</vt:lpstr>
      <vt:lpstr>Slide 1666</vt:lpstr>
      <vt:lpstr>Slide 1667</vt:lpstr>
      <vt:lpstr>Slide 1668</vt:lpstr>
      <vt:lpstr>Slide 1669</vt:lpstr>
      <vt:lpstr>Slide 1670</vt:lpstr>
      <vt:lpstr>Slide 1671</vt:lpstr>
      <vt:lpstr>Slide 1672</vt:lpstr>
      <vt:lpstr>Slide 1673</vt:lpstr>
      <vt:lpstr>Slide 1674</vt:lpstr>
      <vt:lpstr>Slide 1675</vt:lpstr>
      <vt:lpstr>Slide 1676</vt:lpstr>
      <vt:lpstr>Slide 1677</vt:lpstr>
      <vt:lpstr>Slide 1678</vt:lpstr>
      <vt:lpstr>Slide 1679</vt:lpstr>
      <vt:lpstr>Slide 1680</vt:lpstr>
      <vt:lpstr>Slide 1681</vt:lpstr>
      <vt:lpstr>Slide 1682</vt:lpstr>
      <vt:lpstr>Slide 1683</vt:lpstr>
      <vt:lpstr>Slide 1684</vt:lpstr>
      <vt:lpstr>Slide 1685</vt:lpstr>
      <vt:lpstr>Slide 1686</vt:lpstr>
      <vt:lpstr>Slide 1687</vt:lpstr>
      <vt:lpstr>Slide 1688</vt:lpstr>
      <vt:lpstr>Slide 1689</vt:lpstr>
      <vt:lpstr>Slide 1690</vt:lpstr>
      <vt:lpstr>Slide 1691</vt:lpstr>
      <vt:lpstr>Slide 1692</vt:lpstr>
      <vt:lpstr>Slide 1693</vt:lpstr>
      <vt:lpstr>Slide 1694</vt:lpstr>
      <vt:lpstr>Slide 1695</vt:lpstr>
      <vt:lpstr>Slide 1696</vt:lpstr>
      <vt:lpstr>Slide 1697</vt:lpstr>
      <vt:lpstr>Slide 1698</vt:lpstr>
      <vt:lpstr>Slide 1699</vt:lpstr>
      <vt:lpstr>Slide 1700</vt:lpstr>
      <vt:lpstr>Slide 1701</vt:lpstr>
      <vt:lpstr>Slide 1702</vt:lpstr>
      <vt:lpstr>Slide 1703</vt:lpstr>
      <vt:lpstr>Slide 1704</vt:lpstr>
      <vt:lpstr>Slide 1705</vt:lpstr>
      <vt:lpstr>Slide 1706</vt:lpstr>
      <vt:lpstr>Slide 1707</vt:lpstr>
      <vt:lpstr>Slide 1708</vt:lpstr>
      <vt:lpstr>Slide 1709</vt:lpstr>
      <vt:lpstr>Slide 1710</vt:lpstr>
      <vt:lpstr>Slide 1711</vt:lpstr>
      <vt:lpstr>Slide 1712</vt:lpstr>
      <vt:lpstr>Slide 1713</vt:lpstr>
      <vt:lpstr>Slide 1714</vt:lpstr>
      <vt:lpstr>Slide 1715</vt:lpstr>
      <vt:lpstr>Slide 1716</vt:lpstr>
      <vt:lpstr>Slide 1717</vt:lpstr>
      <vt:lpstr>Slide 1718</vt:lpstr>
      <vt:lpstr>Slide 1719</vt:lpstr>
      <vt:lpstr>Slide 1720</vt:lpstr>
      <vt:lpstr>Slide 1721</vt:lpstr>
      <vt:lpstr>Slide 1722</vt:lpstr>
      <vt:lpstr>Slide 1723</vt:lpstr>
      <vt:lpstr>Slide 1724</vt:lpstr>
      <vt:lpstr>Slide 1725</vt:lpstr>
      <vt:lpstr>Slide 1726</vt:lpstr>
      <vt:lpstr>Slide 1727</vt:lpstr>
      <vt:lpstr>Slide 1728</vt:lpstr>
      <vt:lpstr>Slide 1729</vt:lpstr>
      <vt:lpstr>Slide 1730</vt:lpstr>
      <vt:lpstr>Slide 1731</vt:lpstr>
      <vt:lpstr>Slide 1732</vt:lpstr>
      <vt:lpstr>Slide 1733</vt:lpstr>
      <vt:lpstr>Slide 1734</vt:lpstr>
      <vt:lpstr>Slide 1735</vt:lpstr>
      <vt:lpstr>Slide 1736</vt:lpstr>
      <vt:lpstr>Slide 1737</vt:lpstr>
      <vt:lpstr>Slide 1738</vt:lpstr>
      <vt:lpstr>Slide 1739</vt:lpstr>
      <vt:lpstr>Slide 1740</vt:lpstr>
      <vt:lpstr>Slide 1741</vt:lpstr>
      <vt:lpstr>Slide 1742</vt:lpstr>
      <vt:lpstr>Slide 1743</vt:lpstr>
      <vt:lpstr>Slide 1744</vt:lpstr>
      <vt:lpstr>Slide 1745</vt:lpstr>
      <vt:lpstr>Slide 1746</vt:lpstr>
      <vt:lpstr>Slide 1747</vt:lpstr>
      <vt:lpstr>Slide 1748</vt:lpstr>
      <vt:lpstr>Slide 1749</vt:lpstr>
      <vt:lpstr>Slide 1750</vt:lpstr>
      <vt:lpstr>Slide 1751</vt:lpstr>
      <vt:lpstr>Slide 1752</vt:lpstr>
      <vt:lpstr>Slide 1753</vt:lpstr>
      <vt:lpstr>Slide 1754</vt:lpstr>
      <vt:lpstr>Slide 1755</vt:lpstr>
      <vt:lpstr>Slide 1756</vt:lpstr>
      <vt:lpstr>Slide 1757</vt:lpstr>
      <vt:lpstr>Slide 1758</vt:lpstr>
      <vt:lpstr>Slide 1759</vt:lpstr>
      <vt:lpstr>Slide 1760</vt:lpstr>
      <vt:lpstr>Slide 1761</vt:lpstr>
      <vt:lpstr>Slide 1762</vt:lpstr>
      <vt:lpstr>Slide 1763</vt:lpstr>
      <vt:lpstr>Slide 1764</vt:lpstr>
      <vt:lpstr>Slide 1765</vt:lpstr>
      <vt:lpstr>Slide 1766</vt:lpstr>
      <vt:lpstr>Slide 1767</vt:lpstr>
      <vt:lpstr>Slide 1768</vt:lpstr>
      <vt:lpstr>Slide 1769</vt:lpstr>
      <vt:lpstr>Slide 1770</vt:lpstr>
      <vt:lpstr>Slide 1771</vt:lpstr>
      <vt:lpstr>Slide 1772</vt:lpstr>
      <vt:lpstr>Slide 1773</vt:lpstr>
      <vt:lpstr>Slide 1774</vt:lpstr>
      <vt:lpstr>Slide 1775</vt:lpstr>
      <vt:lpstr>Slide 1776</vt:lpstr>
      <vt:lpstr>Slide 1777</vt:lpstr>
      <vt:lpstr>Slide 1778</vt:lpstr>
      <vt:lpstr>Slide 1779</vt:lpstr>
      <vt:lpstr>Slide 1780</vt:lpstr>
      <vt:lpstr>Slide 1781</vt:lpstr>
      <vt:lpstr>Slide 1782</vt:lpstr>
      <vt:lpstr>Slide 1783</vt:lpstr>
      <vt:lpstr>Slide 1784</vt:lpstr>
      <vt:lpstr>Slide 1785</vt:lpstr>
      <vt:lpstr>Slide 1786</vt:lpstr>
      <vt:lpstr>Slide 1787</vt:lpstr>
      <vt:lpstr>Slide 1788</vt:lpstr>
      <vt:lpstr>Slide 1789</vt:lpstr>
      <vt:lpstr>Slide 1790</vt:lpstr>
      <vt:lpstr>Slide 1791</vt:lpstr>
      <vt:lpstr>Slide 1792</vt:lpstr>
      <vt:lpstr>Slide 1793</vt:lpstr>
      <vt:lpstr>Slide 1794</vt:lpstr>
      <vt:lpstr>Slide 1795</vt:lpstr>
      <vt:lpstr>Slide 1796</vt:lpstr>
      <vt:lpstr>Slide 1797</vt:lpstr>
      <vt:lpstr>Slide 1798</vt:lpstr>
      <vt:lpstr>Slide 1799</vt:lpstr>
      <vt:lpstr>Slide 1800</vt:lpstr>
      <vt:lpstr>Slide 1801</vt:lpstr>
      <vt:lpstr>Slide 1802</vt:lpstr>
      <vt:lpstr>Slide 1803</vt:lpstr>
      <vt:lpstr>Slide 1804</vt:lpstr>
      <vt:lpstr>Slide 1805</vt:lpstr>
      <vt:lpstr>Slide 1806</vt:lpstr>
      <vt:lpstr>Slide 1807</vt:lpstr>
      <vt:lpstr>Slide 1808</vt:lpstr>
      <vt:lpstr>Slide 1809</vt:lpstr>
      <vt:lpstr>Slide 1810</vt:lpstr>
      <vt:lpstr>Slide 1811</vt:lpstr>
      <vt:lpstr>Slide 1812</vt:lpstr>
      <vt:lpstr>Slide 1813</vt:lpstr>
      <vt:lpstr>Slide 1814</vt:lpstr>
      <vt:lpstr>Slide 1815</vt:lpstr>
      <vt:lpstr>Slide 1816</vt:lpstr>
      <vt:lpstr>Slide 1817</vt:lpstr>
      <vt:lpstr>Slide 1818</vt:lpstr>
      <vt:lpstr>Slide 1819</vt:lpstr>
      <vt:lpstr>Slide 1820</vt:lpstr>
      <vt:lpstr>Slide 1821</vt:lpstr>
      <vt:lpstr>Slide 1822</vt:lpstr>
      <vt:lpstr>Slide 1823</vt:lpstr>
      <vt:lpstr>Slide 1824</vt:lpstr>
      <vt:lpstr>Slide 1825</vt:lpstr>
      <vt:lpstr>Slide 1826</vt:lpstr>
      <vt:lpstr>Slide 1827</vt:lpstr>
      <vt:lpstr>Slide 1828</vt:lpstr>
      <vt:lpstr>Slide 1829</vt:lpstr>
      <vt:lpstr>Slide 1830</vt:lpstr>
      <vt:lpstr>Slide 1831</vt:lpstr>
      <vt:lpstr>Slide 1832</vt:lpstr>
      <vt:lpstr>Slide 1833</vt:lpstr>
      <vt:lpstr>Slide 1834</vt:lpstr>
      <vt:lpstr>Slide 1835</vt:lpstr>
      <vt:lpstr>Slide 1836</vt:lpstr>
      <vt:lpstr>Slide 1837</vt:lpstr>
      <vt:lpstr>Slide 1838</vt:lpstr>
      <vt:lpstr>Slide 1839</vt:lpstr>
      <vt:lpstr>Slide 1840</vt:lpstr>
      <vt:lpstr>Slide 1841</vt:lpstr>
      <vt:lpstr>Slide 1842</vt:lpstr>
      <vt:lpstr>Slide 1843</vt:lpstr>
      <vt:lpstr>Slide 1844</vt:lpstr>
      <vt:lpstr>Slide 1845</vt:lpstr>
      <vt:lpstr>Slide 1846</vt:lpstr>
      <vt:lpstr>Slide 1847</vt:lpstr>
      <vt:lpstr>Slide 1848</vt:lpstr>
      <vt:lpstr>Slide 1849</vt:lpstr>
      <vt:lpstr>Slide 1850</vt:lpstr>
      <vt:lpstr>Slide 1851</vt:lpstr>
      <vt:lpstr>Slide 1852</vt:lpstr>
      <vt:lpstr>Slide 1853</vt:lpstr>
      <vt:lpstr>Slide 1854</vt:lpstr>
      <vt:lpstr>Slide 1855</vt:lpstr>
      <vt:lpstr>Slide 1856</vt:lpstr>
      <vt:lpstr>Slide 1857</vt:lpstr>
      <vt:lpstr>Slide 1858</vt:lpstr>
      <vt:lpstr>Slide 1859</vt:lpstr>
      <vt:lpstr>Slide 1860</vt:lpstr>
      <vt:lpstr>Slide 1861</vt:lpstr>
      <vt:lpstr>Slide 1862</vt:lpstr>
      <vt:lpstr>Slide 1863</vt:lpstr>
      <vt:lpstr>Slide 1864</vt:lpstr>
      <vt:lpstr>Slide 1865</vt:lpstr>
      <vt:lpstr>Slide 1866</vt:lpstr>
      <vt:lpstr>Slide 1867</vt:lpstr>
      <vt:lpstr>Slide 1868</vt:lpstr>
      <vt:lpstr>Slide 1869</vt:lpstr>
      <vt:lpstr>Slide 1870</vt:lpstr>
      <vt:lpstr>Slide 1871</vt:lpstr>
      <vt:lpstr>Slide 1872</vt:lpstr>
      <vt:lpstr>Slide 1873</vt:lpstr>
      <vt:lpstr>Slide 1874</vt:lpstr>
      <vt:lpstr>Slide 1875</vt:lpstr>
      <vt:lpstr>Slide 1876</vt:lpstr>
      <vt:lpstr>Slide 1877</vt:lpstr>
      <vt:lpstr>Slide 1878</vt:lpstr>
      <vt:lpstr>Slide 1879</vt:lpstr>
      <vt:lpstr>Slide 1880</vt:lpstr>
      <vt:lpstr>Slide 1881</vt:lpstr>
      <vt:lpstr>Slide 1882</vt:lpstr>
      <vt:lpstr>Slide 1883</vt:lpstr>
      <vt:lpstr>Slide 1884</vt:lpstr>
      <vt:lpstr>Slide 1885</vt:lpstr>
      <vt:lpstr>Slide 1886</vt:lpstr>
      <vt:lpstr>Slide 1887</vt:lpstr>
      <vt:lpstr>Slide 1888</vt:lpstr>
      <vt:lpstr>Slide 1889</vt:lpstr>
      <vt:lpstr>Slide 1890</vt:lpstr>
      <vt:lpstr>Slide 1891</vt:lpstr>
      <vt:lpstr>Slide 1892</vt:lpstr>
      <vt:lpstr>Slide 1893</vt:lpstr>
      <vt:lpstr>Slide 1894</vt:lpstr>
      <vt:lpstr>Slide 1895</vt:lpstr>
      <vt:lpstr>Slide 1896</vt:lpstr>
      <vt:lpstr>Slide 1897</vt:lpstr>
      <vt:lpstr>Slide 1898</vt:lpstr>
      <vt:lpstr>Slide 1899</vt:lpstr>
      <vt:lpstr>Slide 1900</vt:lpstr>
      <vt:lpstr>Slide 1901</vt:lpstr>
      <vt:lpstr>Slide 1902</vt:lpstr>
      <vt:lpstr>Slide 1903</vt:lpstr>
      <vt:lpstr>Slide 1904</vt:lpstr>
      <vt:lpstr>Slide 1905</vt:lpstr>
      <vt:lpstr>Slide 1906</vt:lpstr>
      <vt:lpstr>Slide 1907</vt:lpstr>
      <vt:lpstr>Slide 1908</vt:lpstr>
      <vt:lpstr>Slide 1909</vt:lpstr>
      <vt:lpstr>Slide 1910</vt:lpstr>
      <vt:lpstr>Slide 1911</vt:lpstr>
      <vt:lpstr>Slide 1912</vt:lpstr>
      <vt:lpstr>Slide 1913</vt:lpstr>
      <vt:lpstr>Slide 1914</vt:lpstr>
      <vt:lpstr>Slide 1915</vt:lpstr>
      <vt:lpstr>Slide 1916</vt:lpstr>
      <vt:lpstr>Slide 1917</vt:lpstr>
      <vt:lpstr>Slide 1918</vt:lpstr>
      <vt:lpstr>Slide 1919</vt:lpstr>
      <vt:lpstr>Slide 1920</vt:lpstr>
      <vt:lpstr>Slide 1921</vt:lpstr>
      <vt:lpstr>Slide 1922</vt:lpstr>
      <vt:lpstr>Slide 1923</vt:lpstr>
      <vt:lpstr>Slide 1924</vt:lpstr>
      <vt:lpstr>Slide 1925</vt:lpstr>
      <vt:lpstr>Slide 1926</vt:lpstr>
      <vt:lpstr>Slide 1927</vt:lpstr>
      <vt:lpstr>Slide 1928</vt:lpstr>
      <vt:lpstr>Slide 1929</vt:lpstr>
      <vt:lpstr>Slide 1930</vt:lpstr>
      <vt:lpstr>Slide 1931</vt:lpstr>
      <vt:lpstr>Slide 1932</vt:lpstr>
      <vt:lpstr>Slide 1933</vt:lpstr>
      <vt:lpstr>Slide 1934</vt:lpstr>
      <vt:lpstr>Slide 1935</vt:lpstr>
      <vt:lpstr>Slide 1936</vt:lpstr>
      <vt:lpstr>Slide 1937</vt:lpstr>
      <vt:lpstr>Slide 1938</vt:lpstr>
      <vt:lpstr>Slide 1939</vt:lpstr>
      <vt:lpstr>Slide 1940</vt:lpstr>
      <vt:lpstr>Slide 1941</vt:lpstr>
      <vt:lpstr>Slide 1942</vt:lpstr>
      <vt:lpstr>Slide 1943</vt:lpstr>
      <vt:lpstr>Slide 1944</vt:lpstr>
      <vt:lpstr>Slide 1945</vt:lpstr>
      <vt:lpstr>Slide 1946</vt:lpstr>
      <vt:lpstr>Slide 1947</vt:lpstr>
      <vt:lpstr>Slide 1948</vt:lpstr>
      <vt:lpstr>Slide 1949</vt:lpstr>
      <vt:lpstr>Slide 1950</vt:lpstr>
      <vt:lpstr>Slide 1951</vt:lpstr>
      <vt:lpstr>Slide 1952</vt:lpstr>
      <vt:lpstr>Slide 1953</vt:lpstr>
      <vt:lpstr>Slide 1954</vt:lpstr>
      <vt:lpstr>Slide 1955</vt:lpstr>
      <vt:lpstr>Slide 1956</vt:lpstr>
      <vt:lpstr>Slide 1957</vt:lpstr>
      <vt:lpstr>Slide 1958</vt:lpstr>
      <vt:lpstr>Slide 1959</vt:lpstr>
      <vt:lpstr>Slide 1960</vt:lpstr>
      <vt:lpstr>Slide 1961</vt:lpstr>
      <vt:lpstr>Slide 1962</vt:lpstr>
      <vt:lpstr>Slide 1963</vt:lpstr>
      <vt:lpstr>Slide 1964</vt:lpstr>
      <vt:lpstr>Slide 1965</vt:lpstr>
      <vt:lpstr>Slide 1966</vt:lpstr>
      <vt:lpstr>Slide 1967</vt:lpstr>
      <vt:lpstr>Slide 1968</vt:lpstr>
      <vt:lpstr>Slide 1969</vt:lpstr>
      <vt:lpstr>Slide 1970</vt:lpstr>
      <vt:lpstr>Slide 1971</vt:lpstr>
      <vt:lpstr>Slide 1972</vt:lpstr>
      <vt:lpstr>Slide 1973</vt:lpstr>
      <vt:lpstr>Slide 1974</vt:lpstr>
      <vt:lpstr>Slide 1975</vt:lpstr>
      <vt:lpstr>Slide 1976</vt:lpstr>
      <vt:lpstr>Slide 1977</vt:lpstr>
      <vt:lpstr>Slide 1978</vt:lpstr>
      <vt:lpstr>Slide 1979</vt:lpstr>
      <vt:lpstr>Slide 1980</vt:lpstr>
      <vt:lpstr>Slide 1981</vt:lpstr>
      <vt:lpstr>Slide 1982</vt:lpstr>
      <vt:lpstr>Slide 1983</vt:lpstr>
      <vt:lpstr>Slide 1984</vt:lpstr>
      <vt:lpstr>Slide 1985</vt:lpstr>
      <vt:lpstr>Slide 1986</vt:lpstr>
      <vt:lpstr>Slide 1987</vt:lpstr>
      <vt:lpstr>Slide 1988</vt:lpstr>
      <vt:lpstr>Slide 1989</vt:lpstr>
      <vt:lpstr>Slide 1990</vt:lpstr>
      <vt:lpstr>Slide 1991</vt:lpstr>
      <vt:lpstr>Slide 1992</vt:lpstr>
      <vt:lpstr>Slide 1993</vt:lpstr>
      <vt:lpstr>Slide 1994</vt:lpstr>
      <vt:lpstr>Slide 1995</vt:lpstr>
      <vt:lpstr>Slide 1996</vt:lpstr>
      <vt:lpstr>Slide 1997</vt:lpstr>
      <vt:lpstr>Slide 1998</vt:lpstr>
      <vt:lpstr>Slide 1999</vt:lpstr>
      <vt:lpstr>Slide 2000</vt:lpstr>
      <vt:lpstr>Slide 2001</vt:lpstr>
      <vt:lpstr>Slide 2002</vt:lpstr>
      <vt:lpstr>Slide 2003</vt:lpstr>
      <vt:lpstr>Slide 2004</vt:lpstr>
      <vt:lpstr>Slide 2005</vt:lpstr>
      <vt:lpstr>Slide 2006</vt:lpstr>
      <vt:lpstr>Slide 2007</vt:lpstr>
      <vt:lpstr>Slide 2008</vt:lpstr>
      <vt:lpstr>Slide 2009</vt:lpstr>
      <vt:lpstr>Slide 2010</vt:lpstr>
      <vt:lpstr>Slide 2011</vt:lpstr>
      <vt:lpstr>Slide 2012</vt:lpstr>
      <vt:lpstr>Slide 2013</vt:lpstr>
      <vt:lpstr>Slide 2014</vt:lpstr>
      <vt:lpstr>Slide 2015</vt:lpstr>
      <vt:lpstr>Slide 2016</vt:lpstr>
      <vt:lpstr>Slide 2017</vt:lpstr>
      <vt:lpstr>Slide 2018</vt:lpstr>
      <vt:lpstr>Slide 2019</vt:lpstr>
      <vt:lpstr>Slide 2020</vt:lpstr>
      <vt:lpstr>Slide 2021</vt:lpstr>
      <vt:lpstr>Slide 2022</vt:lpstr>
      <vt:lpstr>Slide 2023</vt:lpstr>
      <vt:lpstr>Slide 2024</vt:lpstr>
      <vt:lpstr>Slide 2025</vt:lpstr>
      <vt:lpstr>Slide 2026</vt:lpstr>
      <vt:lpstr>Slide 2027</vt:lpstr>
      <vt:lpstr>Slide 2028</vt:lpstr>
      <vt:lpstr>Slide 2029</vt:lpstr>
      <vt:lpstr>Slide 2030</vt:lpstr>
      <vt:lpstr>Slide 2031</vt:lpstr>
      <vt:lpstr>Slide 2032</vt:lpstr>
      <vt:lpstr>Slide 2033</vt:lpstr>
      <vt:lpstr>Slide 2034</vt:lpstr>
      <vt:lpstr>Slide 2035</vt:lpstr>
      <vt:lpstr>Slide 2036</vt:lpstr>
      <vt:lpstr>Slide 2037</vt:lpstr>
      <vt:lpstr>Slide 2038</vt:lpstr>
      <vt:lpstr>Slide 2039</vt:lpstr>
      <vt:lpstr>Slide 2040</vt:lpstr>
      <vt:lpstr>Slide 2041</vt:lpstr>
      <vt:lpstr>Slide 2042</vt:lpstr>
      <vt:lpstr>Slide 2043</vt:lpstr>
      <vt:lpstr>Slide 2044</vt:lpstr>
      <vt:lpstr>Slide 2045</vt:lpstr>
      <vt:lpstr>Slide 2046</vt:lpstr>
      <vt:lpstr>Slide 2047</vt:lpstr>
      <vt:lpstr>Slide 2048</vt:lpstr>
      <vt:lpstr>Slide 2049</vt:lpstr>
      <vt:lpstr>Slide 2050</vt:lpstr>
      <vt:lpstr>Slide 2051</vt:lpstr>
      <vt:lpstr>Slide 2052</vt:lpstr>
      <vt:lpstr>Slide 2053</vt:lpstr>
      <vt:lpstr>Slide 2054</vt:lpstr>
      <vt:lpstr>Slide 2055</vt:lpstr>
      <vt:lpstr>Slide 2056</vt:lpstr>
      <vt:lpstr>Slide 2057</vt:lpstr>
      <vt:lpstr>Slide 2058</vt:lpstr>
      <vt:lpstr>Slide 2059</vt:lpstr>
      <vt:lpstr>Slide 2060</vt:lpstr>
      <vt:lpstr>Slide 2061</vt:lpstr>
      <vt:lpstr>Slide 2062</vt:lpstr>
      <vt:lpstr>Slide 2063</vt:lpstr>
      <vt:lpstr>Slide 2064</vt:lpstr>
      <vt:lpstr>Slide 2065</vt:lpstr>
      <vt:lpstr>Slide 2066</vt:lpstr>
      <vt:lpstr>Slide 2067</vt:lpstr>
      <vt:lpstr>Slide 2068</vt:lpstr>
      <vt:lpstr>Slide 2069</vt:lpstr>
      <vt:lpstr>Slide 2070</vt:lpstr>
      <vt:lpstr>Slide 2071</vt:lpstr>
      <vt:lpstr>Slide 2072</vt:lpstr>
      <vt:lpstr>Slide 2073</vt:lpstr>
      <vt:lpstr>Slide 2074</vt:lpstr>
      <vt:lpstr>Slide 2075</vt:lpstr>
      <vt:lpstr>Slide 2076</vt:lpstr>
      <vt:lpstr>Slide 2077</vt:lpstr>
      <vt:lpstr>Slide 2078</vt:lpstr>
      <vt:lpstr>Slide 2079</vt:lpstr>
      <vt:lpstr>Slide 2080</vt:lpstr>
      <vt:lpstr>Slide 2081</vt:lpstr>
      <vt:lpstr>Slide 2082</vt:lpstr>
      <vt:lpstr>Slide 2083</vt:lpstr>
      <vt:lpstr>Slide 2084</vt:lpstr>
      <vt:lpstr>Slide 2085</vt:lpstr>
      <vt:lpstr>Slide 2086</vt:lpstr>
      <vt:lpstr>Slide 2087</vt:lpstr>
      <vt:lpstr>Slide 2088</vt:lpstr>
      <vt:lpstr>Slide 2089</vt:lpstr>
      <vt:lpstr>Slide 2090</vt:lpstr>
      <vt:lpstr>Slide 2091</vt:lpstr>
      <vt:lpstr>Slide 2092</vt:lpstr>
      <vt:lpstr>Slide 2093</vt:lpstr>
      <vt:lpstr>Slide 2094</vt:lpstr>
      <vt:lpstr>Slide 2095</vt:lpstr>
      <vt:lpstr>Slide 2096</vt:lpstr>
      <vt:lpstr>Slide 2097</vt:lpstr>
      <vt:lpstr>Slide 2098</vt:lpstr>
      <vt:lpstr>Slide 2099</vt:lpstr>
      <vt:lpstr>Slide 2100</vt:lpstr>
      <vt:lpstr>Slide 2101</vt:lpstr>
      <vt:lpstr>Slide 2102</vt:lpstr>
      <vt:lpstr>Slide 2103</vt:lpstr>
      <vt:lpstr>Slide 2104</vt:lpstr>
      <vt:lpstr>Slide 2105</vt:lpstr>
      <vt:lpstr>Slide 2106</vt:lpstr>
      <vt:lpstr>Slide 2107</vt:lpstr>
      <vt:lpstr>Slide 2108</vt:lpstr>
      <vt:lpstr>Slide 2109</vt:lpstr>
      <vt:lpstr>Slide 2110</vt:lpstr>
      <vt:lpstr>Slide 2111</vt:lpstr>
      <vt:lpstr>Slide 2112</vt:lpstr>
      <vt:lpstr>Slide 2113</vt:lpstr>
      <vt:lpstr>Slide 2114</vt:lpstr>
      <vt:lpstr>Slide 2115</vt:lpstr>
      <vt:lpstr>Slide 2116</vt:lpstr>
      <vt:lpstr>Slide 2117</vt:lpstr>
      <vt:lpstr>Slide 2118</vt:lpstr>
      <vt:lpstr>Slide 2119</vt:lpstr>
      <vt:lpstr>Slide 2120</vt:lpstr>
      <vt:lpstr>Slide 2121</vt:lpstr>
      <vt:lpstr>Slide 2122</vt:lpstr>
      <vt:lpstr>Slide 2123</vt:lpstr>
      <vt:lpstr>Slide 2124</vt:lpstr>
      <vt:lpstr>Slide 2125</vt:lpstr>
      <vt:lpstr>Slide 2126</vt:lpstr>
      <vt:lpstr>Slide 2127</vt:lpstr>
      <vt:lpstr>Slide 2128</vt:lpstr>
      <vt:lpstr>Slide 2129</vt:lpstr>
      <vt:lpstr>Slide 2130</vt:lpstr>
      <vt:lpstr>Slide 2131</vt:lpstr>
      <vt:lpstr>Slide 2132</vt:lpstr>
      <vt:lpstr>Slide 2133</vt:lpstr>
      <vt:lpstr>Slide 2134</vt:lpstr>
      <vt:lpstr>Slide 2135</vt:lpstr>
      <vt:lpstr>Slide 2136</vt:lpstr>
      <vt:lpstr>Slide 2137</vt:lpstr>
      <vt:lpstr>Slide 2138</vt:lpstr>
      <vt:lpstr>Slide 2139</vt:lpstr>
      <vt:lpstr>Slide 2140</vt:lpstr>
      <vt:lpstr>Slide 2141</vt:lpstr>
      <vt:lpstr>Slide 2142</vt:lpstr>
      <vt:lpstr>Slide 2143</vt:lpstr>
      <vt:lpstr>Slide 2144</vt:lpstr>
      <vt:lpstr>Slide 2145</vt:lpstr>
      <vt:lpstr>Slide 2146</vt:lpstr>
      <vt:lpstr>Slide 2147</vt:lpstr>
      <vt:lpstr>Slide 2148</vt:lpstr>
      <vt:lpstr>Slide 2149</vt:lpstr>
      <vt:lpstr>Slide 2150</vt:lpstr>
      <vt:lpstr>Slide 2151</vt:lpstr>
      <vt:lpstr>Slide 2152</vt:lpstr>
      <vt:lpstr>Slide 2153</vt:lpstr>
      <vt:lpstr>Slide 2154</vt:lpstr>
      <vt:lpstr>Slide 2155</vt:lpstr>
      <vt:lpstr>Slide 2156</vt:lpstr>
      <vt:lpstr>Slide 2157</vt:lpstr>
      <vt:lpstr>Slide 2158</vt:lpstr>
      <vt:lpstr>Slide 2159</vt:lpstr>
      <vt:lpstr>Slide 2160</vt:lpstr>
      <vt:lpstr>Slide 2161</vt:lpstr>
      <vt:lpstr>Slide 2162</vt:lpstr>
      <vt:lpstr>Slide 2163</vt:lpstr>
      <vt:lpstr>Slide 2164</vt:lpstr>
      <vt:lpstr>Slide 2165</vt:lpstr>
      <vt:lpstr>Slide 2166</vt:lpstr>
      <vt:lpstr>Slide 2167</vt:lpstr>
      <vt:lpstr>Slide 2168</vt:lpstr>
      <vt:lpstr>Slide 2169</vt:lpstr>
      <vt:lpstr>Slide 2170</vt:lpstr>
      <vt:lpstr>Slide 2171</vt:lpstr>
      <vt:lpstr>Slide 2172</vt:lpstr>
      <vt:lpstr>Slide 2173</vt:lpstr>
      <vt:lpstr>Slide 2174</vt:lpstr>
      <vt:lpstr>Slide 2175</vt:lpstr>
      <vt:lpstr>Slide 2176</vt:lpstr>
      <vt:lpstr>Slide 2177</vt:lpstr>
      <vt:lpstr>Slide 2178</vt:lpstr>
      <vt:lpstr>Slide 2179</vt:lpstr>
      <vt:lpstr>Slide 2180</vt:lpstr>
      <vt:lpstr>Slide 2181</vt:lpstr>
      <vt:lpstr>Slide 2182</vt:lpstr>
      <vt:lpstr>Slide 2183</vt:lpstr>
      <vt:lpstr>Slide 2184</vt:lpstr>
      <vt:lpstr>Slide 2185</vt:lpstr>
      <vt:lpstr>Slide 2186</vt:lpstr>
      <vt:lpstr>Slide 2187</vt:lpstr>
      <vt:lpstr>Slide 2188</vt:lpstr>
      <vt:lpstr>Slide 2189</vt:lpstr>
      <vt:lpstr>Slide 2190</vt:lpstr>
      <vt:lpstr>Slide 2191</vt:lpstr>
      <vt:lpstr>Slide 2192</vt:lpstr>
      <vt:lpstr>Slide 2193</vt:lpstr>
      <vt:lpstr>Slide 2194</vt:lpstr>
      <vt:lpstr>Slide 2195</vt:lpstr>
      <vt:lpstr>Slide 2196</vt:lpstr>
      <vt:lpstr>Slide 2197</vt:lpstr>
      <vt:lpstr>Slide 2198</vt:lpstr>
      <vt:lpstr>Slide 2199</vt:lpstr>
      <vt:lpstr>Slide 2200</vt:lpstr>
      <vt:lpstr>Slide 2201</vt:lpstr>
      <vt:lpstr>Slide 2202</vt:lpstr>
      <vt:lpstr>Slide 2203</vt:lpstr>
      <vt:lpstr>Slide 2204</vt:lpstr>
      <vt:lpstr>Slide 2205</vt:lpstr>
      <vt:lpstr>Slide 2206</vt:lpstr>
      <vt:lpstr>Slide 2207</vt:lpstr>
      <vt:lpstr>Slide 2208</vt:lpstr>
      <vt:lpstr>Slide 2209</vt:lpstr>
      <vt:lpstr>Slide 2210</vt:lpstr>
      <vt:lpstr>Slide 2211</vt:lpstr>
      <vt:lpstr>Slide 2212</vt:lpstr>
      <vt:lpstr>Slide 2213</vt:lpstr>
      <vt:lpstr>Slide 2214</vt:lpstr>
      <vt:lpstr>Slide 2215</vt:lpstr>
      <vt:lpstr>Slide 2216</vt:lpstr>
      <vt:lpstr>Slide 2217</vt:lpstr>
      <vt:lpstr>Slide 2218</vt:lpstr>
      <vt:lpstr>Slide 2219</vt:lpstr>
      <vt:lpstr>Slide 2220</vt:lpstr>
      <vt:lpstr>Slide 2221</vt:lpstr>
      <vt:lpstr>Slide 2222</vt:lpstr>
      <vt:lpstr>Slide 2223</vt:lpstr>
      <vt:lpstr>Slide 2224</vt:lpstr>
      <vt:lpstr>Slide 2225</vt:lpstr>
      <vt:lpstr>Slide 2226</vt:lpstr>
      <vt:lpstr>Slide 2227</vt:lpstr>
      <vt:lpstr>Slide 2228</vt:lpstr>
      <vt:lpstr>Slide 2229</vt:lpstr>
      <vt:lpstr>Slide 2230</vt:lpstr>
      <vt:lpstr>Slide 2231</vt:lpstr>
      <vt:lpstr>Slide 2232</vt:lpstr>
      <vt:lpstr>Slide 2233</vt:lpstr>
      <vt:lpstr>Slide 2234</vt:lpstr>
      <vt:lpstr>Slide 2235</vt:lpstr>
      <vt:lpstr>Slide 2236</vt:lpstr>
      <vt:lpstr>Slide 2237</vt:lpstr>
      <vt:lpstr>Slide 2238</vt:lpstr>
      <vt:lpstr>Slide 2239</vt:lpstr>
      <vt:lpstr>Slide 2240</vt:lpstr>
      <vt:lpstr>Slide 2241</vt:lpstr>
      <vt:lpstr>Slide 2242</vt:lpstr>
      <vt:lpstr>Slide 2243</vt:lpstr>
      <vt:lpstr>Slide 2244</vt:lpstr>
      <vt:lpstr>Slide 2245</vt:lpstr>
      <vt:lpstr>Slide 2246</vt:lpstr>
      <vt:lpstr>Slide 2247</vt:lpstr>
      <vt:lpstr>Slide 2248</vt:lpstr>
      <vt:lpstr>Slide 2249</vt:lpstr>
      <vt:lpstr>Slide 2250</vt:lpstr>
      <vt:lpstr>Slide 2251</vt:lpstr>
      <vt:lpstr>Slide 2252</vt:lpstr>
      <vt:lpstr>Slide 2253</vt:lpstr>
      <vt:lpstr>Slide 2254</vt:lpstr>
      <vt:lpstr>Slide 2255</vt:lpstr>
      <vt:lpstr>Slide 2256</vt:lpstr>
      <vt:lpstr>Slide 2257</vt:lpstr>
      <vt:lpstr>Slide 2258</vt:lpstr>
      <vt:lpstr>Slide 2259</vt:lpstr>
      <vt:lpstr>Slide 2260</vt:lpstr>
      <vt:lpstr>Slide 2261</vt:lpstr>
      <vt:lpstr>Slide 2262</vt:lpstr>
      <vt:lpstr>Slide 2263</vt:lpstr>
      <vt:lpstr>Slide 2264</vt:lpstr>
      <vt:lpstr>Slide 2265</vt:lpstr>
      <vt:lpstr>Slide 2266</vt:lpstr>
      <vt:lpstr>Slide 2267</vt:lpstr>
      <vt:lpstr>Slide 2268</vt:lpstr>
      <vt:lpstr>Slide 2269</vt:lpstr>
      <vt:lpstr>Slide 2270</vt:lpstr>
      <vt:lpstr>Slide 2271</vt:lpstr>
      <vt:lpstr>Slide 2272</vt:lpstr>
      <vt:lpstr>Slide 2273</vt:lpstr>
      <vt:lpstr>Slide 2274</vt:lpstr>
      <vt:lpstr>Slide 2275</vt:lpstr>
      <vt:lpstr>Slide 2276</vt:lpstr>
      <vt:lpstr>Slide 2277</vt:lpstr>
      <vt:lpstr>Slide 2278</vt:lpstr>
      <vt:lpstr>Slide 2279</vt:lpstr>
      <vt:lpstr>Slide 2280</vt:lpstr>
      <vt:lpstr>Slide 2281</vt:lpstr>
      <vt:lpstr>Slide 2282</vt:lpstr>
      <vt:lpstr>Slide 2283</vt:lpstr>
      <vt:lpstr>Slide 2284</vt:lpstr>
      <vt:lpstr>Slide 2285</vt:lpstr>
      <vt:lpstr>Slide 2286</vt:lpstr>
      <vt:lpstr>Slide 2287</vt:lpstr>
      <vt:lpstr>Slide 2288</vt:lpstr>
      <vt:lpstr>Slide 2289</vt:lpstr>
      <vt:lpstr>Slide 2290</vt:lpstr>
      <vt:lpstr>Slide 2291</vt:lpstr>
      <vt:lpstr>Slide 2292</vt:lpstr>
      <vt:lpstr>Slide 2293</vt:lpstr>
      <vt:lpstr>Slide 2294</vt:lpstr>
      <vt:lpstr>Slide 2295</vt:lpstr>
      <vt:lpstr>Slide 2296</vt:lpstr>
      <vt:lpstr>Slide 2297</vt:lpstr>
      <vt:lpstr>Slide 2298</vt:lpstr>
      <vt:lpstr>Slide 2299</vt:lpstr>
      <vt:lpstr>Slide 2300</vt:lpstr>
      <vt:lpstr>Slide 2301</vt:lpstr>
      <vt:lpstr>Slide 2302</vt:lpstr>
      <vt:lpstr>Slide 2303</vt:lpstr>
      <vt:lpstr>Slide 2304</vt:lpstr>
      <vt:lpstr>Slide 2305</vt:lpstr>
      <vt:lpstr>Slide 2306</vt:lpstr>
      <vt:lpstr>Slide 2307</vt:lpstr>
      <vt:lpstr>Slide 2308</vt:lpstr>
      <vt:lpstr>Slide 2309</vt:lpstr>
      <vt:lpstr>Slide 2310</vt:lpstr>
      <vt:lpstr>Slide 2311</vt:lpstr>
      <vt:lpstr>Slide 2312</vt:lpstr>
      <vt:lpstr>Slide 2313</vt:lpstr>
      <vt:lpstr>Slide 2314</vt:lpstr>
      <vt:lpstr>Slide 2315</vt:lpstr>
      <vt:lpstr>Slide 2316</vt:lpstr>
      <vt:lpstr>Slide 2317</vt:lpstr>
      <vt:lpstr>Slide 2318</vt:lpstr>
      <vt:lpstr>Slide 2319</vt:lpstr>
      <vt:lpstr>Slide 2320</vt:lpstr>
      <vt:lpstr>Slide 2321</vt:lpstr>
      <vt:lpstr>Slide 2322</vt:lpstr>
      <vt:lpstr>Slide 2323</vt:lpstr>
      <vt:lpstr>Slide 2324</vt:lpstr>
      <vt:lpstr>Slide 2325</vt:lpstr>
      <vt:lpstr>Slide 2326</vt:lpstr>
      <vt:lpstr>Slide 2327</vt:lpstr>
      <vt:lpstr>Slide 2328</vt:lpstr>
      <vt:lpstr>Slide 2329</vt:lpstr>
      <vt:lpstr>Slide 2330</vt:lpstr>
      <vt:lpstr>Slide 2331</vt:lpstr>
      <vt:lpstr>Slide 2332</vt:lpstr>
      <vt:lpstr>Slide 2333</vt:lpstr>
      <vt:lpstr>Slide 2334</vt:lpstr>
      <vt:lpstr>Slide 2335</vt:lpstr>
      <vt:lpstr>Slide 2336</vt:lpstr>
      <vt:lpstr>Slide 2337</vt:lpstr>
      <vt:lpstr>Slide 2338</vt:lpstr>
      <vt:lpstr>Slide 2339</vt:lpstr>
      <vt:lpstr>Slide 2340</vt:lpstr>
      <vt:lpstr>Slide 2341</vt:lpstr>
      <vt:lpstr>Slide 2342</vt:lpstr>
      <vt:lpstr>Slide 2343</vt:lpstr>
      <vt:lpstr>Slide 2344</vt:lpstr>
      <vt:lpstr>Slide 2345</vt:lpstr>
      <vt:lpstr>Slide 2346</vt:lpstr>
      <vt:lpstr>Slide 2347</vt:lpstr>
      <vt:lpstr>Slide 2348</vt:lpstr>
      <vt:lpstr>Slide 2349</vt:lpstr>
      <vt:lpstr>Slide 2350</vt:lpstr>
      <vt:lpstr>Slide 2351</vt:lpstr>
      <vt:lpstr>Slide 2352</vt:lpstr>
      <vt:lpstr>Slide 2353</vt:lpstr>
      <vt:lpstr>Slide 2354</vt:lpstr>
      <vt:lpstr>Slide 2355</vt:lpstr>
      <vt:lpstr>Slide 2356</vt:lpstr>
      <vt:lpstr>Slide 2357</vt:lpstr>
      <vt:lpstr>Slide 2358</vt:lpstr>
      <vt:lpstr>Slide 2359</vt:lpstr>
      <vt:lpstr>Slide 2360</vt:lpstr>
      <vt:lpstr>Slide 2361</vt:lpstr>
      <vt:lpstr>Slide 2362</vt:lpstr>
      <vt:lpstr>Slide 2363</vt:lpstr>
      <vt:lpstr>Slide 2364</vt:lpstr>
      <vt:lpstr>Slide 2365</vt:lpstr>
      <vt:lpstr>Slide 2366</vt:lpstr>
      <vt:lpstr>Slide 2367</vt:lpstr>
      <vt:lpstr>Slide 2368</vt:lpstr>
      <vt:lpstr>Slide 2369</vt:lpstr>
      <vt:lpstr>Slide 2370</vt:lpstr>
      <vt:lpstr>Slide 2371</vt:lpstr>
      <vt:lpstr>Slide 2372</vt:lpstr>
      <vt:lpstr>Slide 2373</vt:lpstr>
      <vt:lpstr>Slide 2374</vt:lpstr>
      <vt:lpstr>Slide 2375</vt:lpstr>
      <vt:lpstr>Slide 2376</vt:lpstr>
      <vt:lpstr>Slide 2377</vt:lpstr>
      <vt:lpstr>Slide 2378</vt:lpstr>
      <vt:lpstr>Slide 2379</vt:lpstr>
      <vt:lpstr>Slide 2380</vt:lpstr>
      <vt:lpstr>Slide 2381</vt:lpstr>
      <vt:lpstr>Slide 2382</vt:lpstr>
      <vt:lpstr>Slide 2383</vt:lpstr>
      <vt:lpstr>Slide 2384</vt:lpstr>
      <vt:lpstr>Slide 2385</vt:lpstr>
      <vt:lpstr>Slide 2386</vt:lpstr>
      <vt:lpstr>Slide 2387</vt:lpstr>
      <vt:lpstr>Slide 2388</vt:lpstr>
      <vt:lpstr>Slide 2389</vt:lpstr>
      <vt:lpstr>Slide 2390</vt:lpstr>
      <vt:lpstr>Slide 2391</vt:lpstr>
      <vt:lpstr>Slide 2392</vt:lpstr>
      <vt:lpstr>Slide 2393</vt:lpstr>
      <vt:lpstr>Slide 2394</vt:lpstr>
      <vt:lpstr>Slide 2395</vt:lpstr>
      <vt:lpstr>Slide 2396</vt:lpstr>
      <vt:lpstr>Slide 2397</vt:lpstr>
      <vt:lpstr>Slide 2398</vt:lpstr>
      <vt:lpstr>Slide 2399</vt:lpstr>
      <vt:lpstr>Slide 2400</vt:lpstr>
      <vt:lpstr>Slide 2401</vt:lpstr>
      <vt:lpstr>Slide 2402</vt:lpstr>
      <vt:lpstr>Slide 2403</vt:lpstr>
      <vt:lpstr>Slide 2404</vt:lpstr>
      <vt:lpstr>Slide 2405</vt:lpstr>
      <vt:lpstr>Slide 2406</vt:lpstr>
      <vt:lpstr>Slide 2407</vt:lpstr>
      <vt:lpstr>Slide 2408</vt:lpstr>
      <vt:lpstr>Slide 2409</vt:lpstr>
      <vt:lpstr>Slide 2410</vt:lpstr>
      <vt:lpstr>Slide 2411</vt:lpstr>
      <vt:lpstr>Slide 2412</vt:lpstr>
      <vt:lpstr>Slide 2413</vt:lpstr>
      <vt:lpstr>Slide 2414</vt:lpstr>
      <vt:lpstr>Slide 2415</vt:lpstr>
      <vt:lpstr>Slide 2416</vt:lpstr>
      <vt:lpstr>Slide 2417</vt:lpstr>
      <vt:lpstr>Slide 2418</vt:lpstr>
      <vt:lpstr>Slide 2419</vt:lpstr>
      <vt:lpstr>Slide 2420</vt:lpstr>
      <vt:lpstr>Slide 2421</vt:lpstr>
      <vt:lpstr>Slide 2422</vt:lpstr>
      <vt:lpstr>Slide 2423</vt:lpstr>
      <vt:lpstr>Slide 2424</vt:lpstr>
      <vt:lpstr>Slide 2425</vt:lpstr>
      <vt:lpstr>Slide 2426</vt:lpstr>
      <vt:lpstr>Slide 2427</vt:lpstr>
      <vt:lpstr>Slide 2428</vt:lpstr>
      <vt:lpstr>Slide 2429</vt:lpstr>
      <vt:lpstr>Slide 2430</vt:lpstr>
      <vt:lpstr>Slide 2431</vt:lpstr>
      <vt:lpstr>Slide 2432</vt:lpstr>
      <vt:lpstr>Slide 2433</vt:lpstr>
      <vt:lpstr>Slide 2434</vt:lpstr>
      <vt:lpstr>Slide 2435</vt:lpstr>
      <vt:lpstr>Slide 2436</vt:lpstr>
      <vt:lpstr>Slide 2437</vt:lpstr>
      <vt:lpstr>Slide 2438</vt:lpstr>
      <vt:lpstr>Slide 2439</vt:lpstr>
      <vt:lpstr>Slide 2440</vt:lpstr>
      <vt:lpstr>Slide 2441</vt:lpstr>
      <vt:lpstr>Slide 2442</vt:lpstr>
      <vt:lpstr>Slide 2443</vt:lpstr>
      <vt:lpstr>Slide 2444</vt:lpstr>
      <vt:lpstr>Slide 2445</vt:lpstr>
      <vt:lpstr>Slide 2446</vt:lpstr>
      <vt:lpstr>Slide 2447</vt:lpstr>
      <vt:lpstr>Slide 2448</vt:lpstr>
      <vt:lpstr>Slide 2449</vt:lpstr>
      <vt:lpstr>Slide 2450</vt:lpstr>
      <vt:lpstr>Slide 2451</vt:lpstr>
      <vt:lpstr>Slide 2452</vt:lpstr>
      <vt:lpstr>Slide 2453</vt:lpstr>
      <vt:lpstr>Slide 2454</vt:lpstr>
      <vt:lpstr>Slide 2455</vt:lpstr>
      <vt:lpstr>Slide 2456</vt:lpstr>
      <vt:lpstr>Slide 2457</vt:lpstr>
      <vt:lpstr>Slide 2458</vt:lpstr>
      <vt:lpstr>Slide 2459</vt:lpstr>
      <vt:lpstr>Slide 2460</vt:lpstr>
      <vt:lpstr>Slide 2461</vt:lpstr>
      <vt:lpstr>Slide 2462</vt:lpstr>
      <vt:lpstr>Slide 2463</vt:lpstr>
      <vt:lpstr>Slide 2464</vt:lpstr>
      <vt:lpstr>Slide 2465</vt:lpstr>
      <vt:lpstr>Slide 2466</vt:lpstr>
      <vt:lpstr>Slide 2467</vt:lpstr>
      <vt:lpstr>Slide 2468</vt:lpstr>
      <vt:lpstr>Slide 2469</vt:lpstr>
      <vt:lpstr>Slide 2470</vt:lpstr>
      <vt:lpstr>Slide 2471</vt:lpstr>
      <vt:lpstr>Slide 2472</vt:lpstr>
      <vt:lpstr>Slide 2473</vt:lpstr>
      <vt:lpstr>Slide 2474</vt:lpstr>
      <vt:lpstr>Slide 2475</vt:lpstr>
      <vt:lpstr>Slide 2476</vt:lpstr>
      <vt:lpstr>Slide 2477</vt:lpstr>
      <vt:lpstr>Slide 2478</vt:lpstr>
      <vt:lpstr>Slide 2479</vt:lpstr>
      <vt:lpstr>Slide 2480</vt:lpstr>
      <vt:lpstr>Slide 2481</vt:lpstr>
      <vt:lpstr>Slide 2482</vt:lpstr>
      <vt:lpstr>Slide 2483</vt:lpstr>
      <vt:lpstr>Slide 2484</vt:lpstr>
      <vt:lpstr>Slide 2485</vt:lpstr>
      <vt:lpstr>Slide 2486</vt:lpstr>
      <vt:lpstr>Slide 2487</vt:lpstr>
      <vt:lpstr>Slide 2488</vt:lpstr>
      <vt:lpstr>Slide 2489</vt:lpstr>
      <vt:lpstr>Slide 2490</vt:lpstr>
      <vt:lpstr>Slide 2491</vt:lpstr>
      <vt:lpstr>Slide 2492</vt:lpstr>
      <vt:lpstr>Slide 2493</vt:lpstr>
      <vt:lpstr>Slide 2494</vt:lpstr>
      <vt:lpstr>Slide 2495</vt:lpstr>
      <vt:lpstr>Slide 2496</vt:lpstr>
      <vt:lpstr>Slide 2497</vt:lpstr>
      <vt:lpstr>Slide 2498</vt:lpstr>
      <vt:lpstr>Slide 2499</vt:lpstr>
      <vt:lpstr>Slide 2500</vt:lpstr>
      <vt:lpstr>Slide 2501</vt:lpstr>
      <vt:lpstr>Slide 2502</vt:lpstr>
      <vt:lpstr>Slide 2503</vt:lpstr>
      <vt:lpstr>Slide 2504</vt:lpstr>
      <vt:lpstr>Slide 2505</vt:lpstr>
      <vt:lpstr>Slide 2506</vt:lpstr>
      <vt:lpstr>Slide 2507</vt:lpstr>
      <vt:lpstr>Slide 2508</vt:lpstr>
      <vt:lpstr>Slide 2509</vt:lpstr>
      <vt:lpstr>Slide 2510</vt:lpstr>
      <vt:lpstr>Slide 2511</vt:lpstr>
      <vt:lpstr>Slide 2512</vt:lpstr>
      <vt:lpstr>Slide 2513</vt:lpstr>
      <vt:lpstr>Slide 2514</vt:lpstr>
      <vt:lpstr>Slide 2515</vt:lpstr>
      <vt:lpstr>Slide 2516</vt:lpstr>
      <vt:lpstr>Slide 2517</vt:lpstr>
      <vt:lpstr>Slide 2518</vt:lpstr>
      <vt:lpstr>Slide 2519</vt:lpstr>
      <vt:lpstr>Slide 2520</vt:lpstr>
      <vt:lpstr>Slide 2521</vt:lpstr>
      <vt:lpstr>Slide 2522</vt:lpstr>
      <vt:lpstr>Slide 2523</vt:lpstr>
      <vt:lpstr>Slide 2524</vt:lpstr>
      <vt:lpstr>Slide 2525</vt:lpstr>
      <vt:lpstr>Slide 2526</vt:lpstr>
      <vt:lpstr>Slide 2527</vt:lpstr>
      <vt:lpstr>Slide 2528</vt:lpstr>
      <vt:lpstr>Slide 2529</vt:lpstr>
      <vt:lpstr>Slide 2530</vt:lpstr>
      <vt:lpstr>Slide 2531</vt:lpstr>
      <vt:lpstr>Slide 2532</vt:lpstr>
      <vt:lpstr>Slide 2533</vt:lpstr>
      <vt:lpstr>Slide 2534</vt:lpstr>
      <vt:lpstr>Slide 2535</vt:lpstr>
      <vt:lpstr>Slide 2536</vt:lpstr>
      <vt:lpstr>Slide 2537</vt:lpstr>
      <vt:lpstr>Slide 2538</vt:lpstr>
      <vt:lpstr>Slide 2539</vt:lpstr>
      <vt:lpstr>Slide 2540</vt:lpstr>
      <vt:lpstr>Slide 2541</vt:lpstr>
      <vt:lpstr>Slide 2542</vt:lpstr>
      <vt:lpstr>Slide 2543</vt:lpstr>
      <vt:lpstr>Slide 2544</vt:lpstr>
      <vt:lpstr>Slide 2545</vt:lpstr>
      <vt:lpstr>Slide 2546</vt:lpstr>
      <vt:lpstr>Slide 2547</vt:lpstr>
      <vt:lpstr>Slide 2548</vt:lpstr>
      <vt:lpstr>Slide 2549</vt:lpstr>
      <vt:lpstr>Slide 2550</vt:lpstr>
      <vt:lpstr>Slide 2551</vt:lpstr>
      <vt:lpstr>Slide 2552</vt:lpstr>
      <vt:lpstr>Slide 2553</vt:lpstr>
      <vt:lpstr>Slide 2554</vt:lpstr>
      <vt:lpstr>Slide 2555</vt:lpstr>
      <vt:lpstr>Slide 2556</vt:lpstr>
      <vt:lpstr>Slide 2557</vt:lpstr>
      <vt:lpstr>Slide 2558</vt:lpstr>
      <vt:lpstr>Slide 2559</vt:lpstr>
      <vt:lpstr>Slide 2560</vt:lpstr>
      <vt:lpstr>Slide 2561</vt:lpstr>
      <vt:lpstr>Slide 2562</vt:lpstr>
      <vt:lpstr>Slide 2563</vt:lpstr>
      <vt:lpstr>Slide 2564</vt:lpstr>
      <vt:lpstr>Slide 2565</vt:lpstr>
      <vt:lpstr>Slide 2566</vt:lpstr>
      <vt:lpstr>Slide 2567</vt:lpstr>
      <vt:lpstr>Slide 2568</vt:lpstr>
      <vt:lpstr>Slide 2569</vt:lpstr>
      <vt:lpstr>Slide 2570</vt:lpstr>
      <vt:lpstr>Slide 2571</vt:lpstr>
      <vt:lpstr>Slide 2572</vt:lpstr>
      <vt:lpstr>Slide 2573</vt:lpstr>
      <vt:lpstr>Slide 2574</vt:lpstr>
      <vt:lpstr>Slide 2575</vt:lpstr>
      <vt:lpstr>Slide 2576</vt:lpstr>
      <vt:lpstr>Slide 2577</vt:lpstr>
      <vt:lpstr>Slide 2578</vt:lpstr>
      <vt:lpstr>Slide 2579</vt:lpstr>
      <vt:lpstr>Slide 2580</vt:lpstr>
      <vt:lpstr>Slide 2581</vt:lpstr>
      <vt:lpstr>Slide 2582</vt:lpstr>
      <vt:lpstr>Slide 2583</vt:lpstr>
      <vt:lpstr>Slide 2584</vt:lpstr>
      <vt:lpstr>Slide 2585</vt:lpstr>
      <vt:lpstr>Slide 2586</vt:lpstr>
      <vt:lpstr>Slide 2587</vt:lpstr>
      <vt:lpstr>Slide 2588</vt:lpstr>
      <vt:lpstr>Slide 2589</vt:lpstr>
      <vt:lpstr>Slide 2590</vt:lpstr>
      <vt:lpstr>Slide 2591</vt:lpstr>
      <vt:lpstr>Slide 2592</vt:lpstr>
      <vt:lpstr>Slide 2593</vt:lpstr>
      <vt:lpstr>Slide 2594</vt:lpstr>
      <vt:lpstr>Slide 2595</vt:lpstr>
      <vt:lpstr>Slide 2596</vt:lpstr>
      <vt:lpstr>Slide 2597</vt:lpstr>
      <vt:lpstr>Slide 2598</vt:lpstr>
      <vt:lpstr>Slide 2599</vt:lpstr>
      <vt:lpstr>Slide 2600</vt:lpstr>
      <vt:lpstr>Slide 2601</vt:lpstr>
      <vt:lpstr>Slide 2602</vt:lpstr>
      <vt:lpstr>Slide 2603</vt:lpstr>
      <vt:lpstr>Slide 2604</vt:lpstr>
      <vt:lpstr>Slide 2605</vt:lpstr>
      <vt:lpstr>Slide 2606</vt:lpstr>
      <vt:lpstr>Slide 2607</vt:lpstr>
      <vt:lpstr>Slide 2608</vt:lpstr>
      <vt:lpstr>Slide 2609</vt:lpstr>
      <vt:lpstr>Slide 2610</vt:lpstr>
      <vt:lpstr>Slide 2611</vt:lpstr>
      <vt:lpstr>Slide 2612</vt:lpstr>
      <vt:lpstr>Slide 2613</vt:lpstr>
      <vt:lpstr>Slide 2614</vt:lpstr>
      <vt:lpstr>Slide 2615</vt:lpstr>
      <vt:lpstr>Slide 2616</vt:lpstr>
      <vt:lpstr>Slide 2617</vt:lpstr>
      <vt:lpstr>Slide 2618</vt:lpstr>
      <vt:lpstr>Slide 2619</vt:lpstr>
      <vt:lpstr>Slide 2620</vt:lpstr>
      <vt:lpstr>Slide 2621</vt:lpstr>
      <vt:lpstr>Slide 2622</vt:lpstr>
      <vt:lpstr>Slide 2623</vt:lpstr>
      <vt:lpstr>Slide 2624</vt:lpstr>
      <vt:lpstr>Slide 2625</vt:lpstr>
      <vt:lpstr>Slide 2626</vt:lpstr>
      <vt:lpstr>Slide 2627</vt:lpstr>
      <vt:lpstr>Slide 2628</vt:lpstr>
      <vt:lpstr>Slide 2629</vt:lpstr>
      <vt:lpstr>Slide 2630</vt:lpstr>
      <vt:lpstr>Slide 2631</vt:lpstr>
      <vt:lpstr>Slide 2632</vt:lpstr>
      <vt:lpstr>Slide 2633</vt:lpstr>
      <vt:lpstr>Slide 2634</vt:lpstr>
      <vt:lpstr>Slide 2635</vt:lpstr>
      <vt:lpstr>Slide 2636</vt:lpstr>
      <vt:lpstr>Slide 2637</vt:lpstr>
      <vt:lpstr>Slide 2638</vt:lpstr>
      <vt:lpstr>Slide 2639</vt:lpstr>
      <vt:lpstr>Slide 2640</vt:lpstr>
      <vt:lpstr>Slide 2641</vt:lpstr>
      <vt:lpstr>Slide 2642</vt:lpstr>
      <vt:lpstr>Slide 2643</vt:lpstr>
      <vt:lpstr>Slide 2644</vt:lpstr>
      <vt:lpstr>Slide 2645</vt:lpstr>
      <vt:lpstr>Slide 2646</vt:lpstr>
      <vt:lpstr>Slide 2647</vt:lpstr>
      <vt:lpstr>Slide 2648</vt:lpstr>
      <vt:lpstr>Slide 2649</vt:lpstr>
      <vt:lpstr>Slide 2650</vt:lpstr>
      <vt:lpstr>Slide 2651</vt:lpstr>
      <vt:lpstr>Slide 2652</vt:lpstr>
      <vt:lpstr>Slide 2653</vt:lpstr>
      <vt:lpstr>Slide 2654</vt:lpstr>
      <vt:lpstr>Slide 2655</vt:lpstr>
      <vt:lpstr>Slide 2656</vt:lpstr>
      <vt:lpstr>Slide 2657</vt:lpstr>
      <vt:lpstr>Slide 2658</vt:lpstr>
      <vt:lpstr>Slide 2659</vt:lpstr>
      <vt:lpstr>Slide 2660</vt:lpstr>
      <vt:lpstr>Slide 2661</vt:lpstr>
      <vt:lpstr>Slide 2662</vt:lpstr>
      <vt:lpstr>Slide 2663</vt:lpstr>
      <vt:lpstr>Slide 2664</vt:lpstr>
      <vt:lpstr>Slide 2665</vt:lpstr>
      <vt:lpstr>Slide 2666</vt:lpstr>
      <vt:lpstr>Slide 2667</vt:lpstr>
      <vt:lpstr>Slide 2668</vt:lpstr>
      <vt:lpstr>Slide 2669</vt:lpstr>
      <vt:lpstr>Slide 2670</vt:lpstr>
      <vt:lpstr>Slide 2671</vt:lpstr>
      <vt:lpstr>Slide 2672</vt:lpstr>
      <vt:lpstr>Slide 2673</vt:lpstr>
      <vt:lpstr>Slide 2674</vt:lpstr>
      <vt:lpstr>Slide 2675</vt:lpstr>
      <vt:lpstr>Slide 2676</vt:lpstr>
      <vt:lpstr>Slide 2677</vt:lpstr>
      <vt:lpstr>Slide 2678</vt:lpstr>
      <vt:lpstr>Slide 2679</vt:lpstr>
      <vt:lpstr>Slide 2680</vt:lpstr>
      <vt:lpstr>Slide 2681</vt:lpstr>
      <vt:lpstr>Slide 2682</vt:lpstr>
      <vt:lpstr>Slide 2683</vt:lpstr>
      <vt:lpstr>Slide 2684</vt:lpstr>
      <vt:lpstr>Slide 2685</vt:lpstr>
      <vt:lpstr>Slide 2686</vt:lpstr>
      <vt:lpstr>Slide 2687</vt:lpstr>
      <vt:lpstr>Slide 2688</vt:lpstr>
      <vt:lpstr>Slide 2689</vt:lpstr>
      <vt:lpstr>Slide 2690</vt:lpstr>
      <vt:lpstr>Slide 2691</vt:lpstr>
      <vt:lpstr>Slide 2692</vt:lpstr>
      <vt:lpstr>Slide 2693</vt:lpstr>
      <vt:lpstr>Slide 2694</vt:lpstr>
      <vt:lpstr>Slide 2695</vt:lpstr>
      <vt:lpstr>Slide 2696</vt:lpstr>
      <vt:lpstr>Slide 2697</vt:lpstr>
      <vt:lpstr>Slide 2698</vt:lpstr>
      <vt:lpstr>Slide 2699</vt:lpstr>
      <vt:lpstr>Slide 2700</vt:lpstr>
      <vt:lpstr>Slide 2701</vt:lpstr>
      <vt:lpstr>Slide 2702</vt:lpstr>
      <vt:lpstr>Slide 2703</vt:lpstr>
      <vt:lpstr>Slide 2704</vt:lpstr>
      <vt:lpstr>Slide 2705</vt:lpstr>
      <vt:lpstr>Slide 2706</vt:lpstr>
      <vt:lpstr>Slide 2707</vt:lpstr>
      <vt:lpstr>Slide 2708</vt:lpstr>
      <vt:lpstr>Slide 2709</vt:lpstr>
      <vt:lpstr>Slide 2710</vt:lpstr>
      <vt:lpstr>Slide 2711</vt:lpstr>
      <vt:lpstr>Slide 2712</vt:lpstr>
      <vt:lpstr>Slide 2713</vt:lpstr>
      <vt:lpstr>Slide 2714</vt:lpstr>
      <vt:lpstr>Slide 2715</vt:lpstr>
      <vt:lpstr>Slide 2716</vt:lpstr>
      <vt:lpstr>Slide 2717</vt:lpstr>
      <vt:lpstr>Slide 2718</vt:lpstr>
      <vt:lpstr>Slide 2719</vt:lpstr>
      <vt:lpstr>Slide 2720</vt:lpstr>
      <vt:lpstr>Slide 2721</vt:lpstr>
      <vt:lpstr>Slide 2722</vt:lpstr>
      <vt:lpstr>Slide 2723</vt:lpstr>
      <vt:lpstr>Slide 2724</vt:lpstr>
      <vt:lpstr>Slide 2725</vt:lpstr>
      <vt:lpstr>Slide 2726</vt:lpstr>
      <vt:lpstr>Slide 2727</vt:lpstr>
      <vt:lpstr>Slide 2728</vt:lpstr>
      <vt:lpstr>Slide 2729</vt:lpstr>
      <vt:lpstr>Slide 2730</vt:lpstr>
      <vt:lpstr>Slide 2731</vt:lpstr>
      <vt:lpstr>Slide 2732</vt:lpstr>
      <vt:lpstr>Slide 2733</vt:lpstr>
      <vt:lpstr>Slide 2734</vt:lpstr>
      <vt:lpstr>Slide 2735</vt:lpstr>
      <vt:lpstr>Slide 2736</vt:lpstr>
      <vt:lpstr>Slide 2737</vt:lpstr>
      <vt:lpstr>Slide 2738</vt:lpstr>
      <vt:lpstr>Slide 2739</vt:lpstr>
      <vt:lpstr>Slide 2740</vt:lpstr>
      <vt:lpstr>Slide 2741</vt:lpstr>
      <vt:lpstr>Slide 2742</vt:lpstr>
      <vt:lpstr>Slide 2743</vt:lpstr>
      <vt:lpstr>Slide 2744</vt:lpstr>
      <vt:lpstr>Slide 2745</vt:lpstr>
      <vt:lpstr>Slide 2746</vt:lpstr>
      <vt:lpstr>Slide 2747</vt:lpstr>
      <vt:lpstr>Slide 2748</vt:lpstr>
      <vt:lpstr>Slide 2749</vt:lpstr>
      <vt:lpstr>Slide 2750</vt:lpstr>
      <vt:lpstr>Slide 2751</vt:lpstr>
      <vt:lpstr>Slide 2752</vt:lpstr>
      <vt:lpstr>Slide 2753</vt:lpstr>
      <vt:lpstr>Slide 2754</vt:lpstr>
      <vt:lpstr>Slide 2755</vt:lpstr>
      <vt:lpstr>Slide 2756</vt:lpstr>
      <vt:lpstr>Slide 2757</vt:lpstr>
      <vt:lpstr>Slide 2758</vt:lpstr>
      <vt:lpstr>Slide 2759</vt:lpstr>
      <vt:lpstr>Slide 2760</vt:lpstr>
      <vt:lpstr>Slide 2761</vt:lpstr>
      <vt:lpstr>Slide 2762</vt:lpstr>
      <vt:lpstr>Slide 2763</vt:lpstr>
      <vt:lpstr>Slide 2764</vt:lpstr>
      <vt:lpstr>Slide 2765</vt:lpstr>
      <vt:lpstr>Slide 2766</vt:lpstr>
      <vt:lpstr>Slide 2767</vt:lpstr>
      <vt:lpstr>Slide 2768</vt:lpstr>
      <vt:lpstr>Slide 2769</vt:lpstr>
      <vt:lpstr>Slide 2770</vt:lpstr>
      <vt:lpstr>Slide 2771</vt:lpstr>
      <vt:lpstr>Slide 2772</vt:lpstr>
      <vt:lpstr>Slide 2773</vt:lpstr>
      <vt:lpstr>Slide 2774</vt:lpstr>
      <vt:lpstr>Slide 2775</vt:lpstr>
      <vt:lpstr>Slide 2776</vt:lpstr>
      <vt:lpstr>Slide 2777</vt:lpstr>
      <vt:lpstr>Slide 2778</vt:lpstr>
      <vt:lpstr>Slide 2779</vt:lpstr>
      <vt:lpstr>Slide 2780</vt:lpstr>
      <vt:lpstr>Slide 2781</vt:lpstr>
      <vt:lpstr>Slide 2782</vt:lpstr>
      <vt:lpstr>Slide 2783</vt:lpstr>
      <vt:lpstr>Slide 2784</vt:lpstr>
      <vt:lpstr>Slide 2785</vt:lpstr>
      <vt:lpstr>Slide 2786</vt:lpstr>
      <vt:lpstr>Slide 2787</vt:lpstr>
      <vt:lpstr>Slide 2788</vt:lpstr>
      <vt:lpstr>Slide 2789</vt:lpstr>
      <vt:lpstr>Slide 2790</vt:lpstr>
      <vt:lpstr>Slide 2791</vt:lpstr>
      <vt:lpstr>Slide 2792</vt:lpstr>
      <vt:lpstr>Slide 2793</vt:lpstr>
      <vt:lpstr>Slide 2794</vt:lpstr>
      <vt:lpstr>Slide 2795</vt:lpstr>
      <vt:lpstr>Slide 2796</vt:lpstr>
      <vt:lpstr>Slide 2797</vt:lpstr>
      <vt:lpstr>Slide 2798</vt:lpstr>
      <vt:lpstr>Slide 2799</vt:lpstr>
      <vt:lpstr>Slide 2800</vt:lpstr>
      <vt:lpstr>Slide 2801</vt:lpstr>
      <vt:lpstr>Slide 2802</vt:lpstr>
      <vt:lpstr>Slide 2803</vt:lpstr>
      <vt:lpstr>Slide 2804</vt:lpstr>
      <vt:lpstr>Slide 2805</vt:lpstr>
      <vt:lpstr>Slide 2806</vt:lpstr>
      <vt:lpstr>Slide 2807</vt:lpstr>
      <vt:lpstr>Slide 2808</vt:lpstr>
      <vt:lpstr>Slide 2809</vt:lpstr>
      <vt:lpstr>Slide 2810</vt:lpstr>
      <vt:lpstr>Slide 2811</vt:lpstr>
      <vt:lpstr>Slide 2812</vt:lpstr>
      <vt:lpstr>Slide 2813</vt:lpstr>
      <vt:lpstr>Slide 2814</vt:lpstr>
      <vt:lpstr>Slide 2815</vt:lpstr>
      <vt:lpstr>Slide 2816</vt:lpstr>
      <vt:lpstr>Slide 2817</vt:lpstr>
      <vt:lpstr>Slide 2818</vt:lpstr>
      <vt:lpstr>Slide 2819</vt:lpstr>
      <vt:lpstr>Slide 2820</vt:lpstr>
      <vt:lpstr>Slide 2821</vt:lpstr>
      <vt:lpstr>Slide 2822</vt:lpstr>
      <vt:lpstr>Slide 2823</vt:lpstr>
      <vt:lpstr>Slide 2824</vt:lpstr>
      <vt:lpstr>Slide 2825</vt:lpstr>
      <vt:lpstr>Slide 2826</vt:lpstr>
      <vt:lpstr>Slide 2827</vt:lpstr>
      <vt:lpstr>Slide 2828</vt:lpstr>
      <vt:lpstr>Slide 2829</vt:lpstr>
      <vt:lpstr>Slide 2830</vt:lpstr>
      <vt:lpstr>Slide 2831</vt:lpstr>
      <vt:lpstr>Slide 2832</vt:lpstr>
      <vt:lpstr>Slide 2833</vt:lpstr>
      <vt:lpstr>Slide 2834</vt:lpstr>
      <vt:lpstr>Slide 2835</vt:lpstr>
      <vt:lpstr>Slide 2836</vt:lpstr>
      <vt:lpstr>Slide 2837</vt:lpstr>
      <vt:lpstr>Slide 2838</vt:lpstr>
      <vt:lpstr>Slide 2839</vt:lpstr>
      <vt:lpstr>Slide 2840</vt:lpstr>
      <vt:lpstr>Slide 2841</vt:lpstr>
      <vt:lpstr>Slide 2842</vt:lpstr>
      <vt:lpstr>Slide 2843</vt:lpstr>
      <vt:lpstr>Slide 2844</vt:lpstr>
      <vt:lpstr>Slide 2845</vt:lpstr>
      <vt:lpstr>Slide 2846</vt:lpstr>
      <vt:lpstr>Slide 2847</vt:lpstr>
      <vt:lpstr>Slide 2848</vt:lpstr>
      <vt:lpstr>Slide 2849</vt:lpstr>
      <vt:lpstr>Slide 2850</vt:lpstr>
      <vt:lpstr>Slide 2851</vt:lpstr>
      <vt:lpstr>Slide 2852</vt:lpstr>
      <vt:lpstr>Slide 2853</vt:lpstr>
      <vt:lpstr>Slide 2854</vt:lpstr>
      <vt:lpstr>Slide 2855</vt:lpstr>
      <vt:lpstr>Slide 2856</vt:lpstr>
      <vt:lpstr>Slide 2857</vt:lpstr>
      <vt:lpstr>Slide 2858</vt:lpstr>
      <vt:lpstr>Slide 2859</vt:lpstr>
      <vt:lpstr>Slide 2860</vt:lpstr>
      <vt:lpstr>Slide 2861</vt:lpstr>
      <vt:lpstr>Slide 2862</vt:lpstr>
      <vt:lpstr>Slide 2863</vt:lpstr>
      <vt:lpstr>Slide 2864</vt:lpstr>
      <vt:lpstr>Slide 2865</vt:lpstr>
      <vt:lpstr>Slide 2866</vt:lpstr>
      <vt:lpstr>Slide 2867</vt:lpstr>
      <vt:lpstr>Slide 2868</vt:lpstr>
      <vt:lpstr>Slide 2869</vt:lpstr>
      <vt:lpstr>Slide 2870</vt:lpstr>
      <vt:lpstr>Slide 2871</vt:lpstr>
      <vt:lpstr>Slide 2872</vt:lpstr>
      <vt:lpstr>Slide 2873</vt:lpstr>
      <vt:lpstr>Slide 2874</vt:lpstr>
      <vt:lpstr>Slide 2875</vt:lpstr>
      <vt:lpstr>Slide 2876</vt:lpstr>
      <vt:lpstr>Slide 2877</vt:lpstr>
      <vt:lpstr>Slide 2878</vt:lpstr>
      <vt:lpstr>Slide 2879</vt:lpstr>
      <vt:lpstr>Slide 2880</vt:lpstr>
      <vt:lpstr>Slide 2881</vt:lpstr>
      <vt:lpstr>Slide 2882</vt:lpstr>
      <vt:lpstr>Slide 2883</vt:lpstr>
      <vt:lpstr>Slide 2884</vt:lpstr>
      <vt:lpstr>Slide 2885</vt:lpstr>
      <vt:lpstr>Slide 2886</vt:lpstr>
      <vt:lpstr>Slide 2887</vt:lpstr>
      <vt:lpstr>Slide 2888</vt:lpstr>
      <vt:lpstr>Slide 2889</vt:lpstr>
      <vt:lpstr>Slide 2890</vt:lpstr>
      <vt:lpstr>Slide 2891</vt:lpstr>
      <vt:lpstr>Slide 2892</vt:lpstr>
      <vt:lpstr>Slide 2893</vt:lpstr>
      <vt:lpstr>Slide 2894</vt:lpstr>
      <vt:lpstr>Slide 2895</vt:lpstr>
      <vt:lpstr>Slide 2896</vt:lpstr>
      <vt:lpstr>Slide 2897</vt:lpstr>
      <vt:lpstr>Slide 2898</vt:lpstr>
      <vt:lpstr>Slide 2899</vt:lpstr>
      <vt:lpstr>Slide 2900</vt:lpstr>
      <vt:lpstr>Slide 2901</vt:lpstr>
      <vt:lpstr>Slide 2902</vt:lpstr>
      <vt:lpstr>Slide 2903</vt:lpstr>
      <vt:lpstr>Slide 2904</vt:lpstr>
      <vt:lpstr>Slide 2905</vt:lpstr>
      <vt:lpstr>Slide 2906</vt:lpstr>
      <vt:lpstr>Slide 2907</vt:lpstr>
      <vt:lpstr>Slide 2908</vt:lpstr>
      <vt:lpstr>Slide 2909</vt:lpstr>
      <vt:lpstr>Slide 2910</vt:lpstr>
      <vt:lpstr>Slide 2911</vt:lpstr>
      <vt:lpstr>Slide 2912</vt:lpstr>
      <vt:lpstr>Slide 2913</vt:lpstr>
      <vt:lpstr>Slide 2914</vt:lpstr>
      <vt:lpstr>Slide 2915</vt:lpstr>
      <vt:lpstr>Slide 2916</vt:lpstr>
      <vt:lpstr>Slide 2917</vt:lpstr>
      <vt:lpstr>Slide 2918</vt:lpstr>
      <vt:lpstr>Slide 2919</vt:lpstr>
      <vt:lpstr>Slide 2920</vt:lpstr>
      <vt:lpstr>Slide 2921</vt:lpstr>
      <vt:lpstr>Slide 2922</vt:lpstr>
      <vt:lpstr>Slide 2923</vt:lpstr>
      <vt:lpstr>Slide 2924</vt:lpstr>
      <vt:lpstr>Slide 2925</vt:lpstr>
      <vt:lpstr>Slide 2926</vt:lpstr>
      <vt:lpstr>Slide 2927</vt:lpstr>
      <vt:lpstr>Slide 2928</vt:lpstr>
      <vt:lpstr>Slide 2929</vt:lpstr>
      <vt:lpstr>Slide 2930</vt:lpstr>
      <vt:lpstr>Slide 2931</vt:lpstr>
      <vt:lpstr>Slide 2932</vt:lpstr>
      <vt:lpstr>Slide 2933</vt:lpstr>
      <vt:lpstr>Slide 2934</vt:lpstr>
      <vt:lpstr>Slide 2935</vt:lpstr>
      <vt:lpstr>Slide 2936</vt:lpstr>
      <vt:lpstr>Slide 2937</vt:lpstr>
      <vt:lpstr>Slide 2938</vt:lpstr>
      <vt:lpstr>Slide 2939</vt:lpstr>
      <vt:lpstr>Slide 2940</vt:lpstr>
      <vt:lpstr>Slide 2941</vt:lpstr>
      <vt:lpstr>Slide 2942</vt:lpstr>
      <vt:lpstr>Slide 2943</vt:lpstr>
      <vt:lpstr>Slide 2944</vt:lpstr>
      <vt:lpstr>Slide 2945</vt:lpstr>
      <vt:lpstr>Slide 2946</vt:lpstr>
      <vt:lpstr>Slide 2947</vt:lpstr>
      <vt:lpstr>Slide 2948</vt:lpstr>
      <vt:lpstr>Slide 2949</vt:lpstr>
      <vt:lpstr>Slide 2950</vt:lpstr>
      <vt:lpstr>Slide 2951</vt:lpstr>
      <vt:lpstr>Slide 2952</vt:lpstr>
      <vt:lpstr>Slide 2953</vt:lpstr>
      <vt:lpstr>Slide 2954</vt:lpstr>
      <vt:lpstr>Slide 2955</vt:lpstr>
      <vt:lpstr>Slide 2956</vt:lpstr>
      <vt:lpstr>Slide 2957</vt:lpstr>
      <vt:lpstr>Slide 2958</vt:lpstr>
      <vt:lpstr>Slide 2959</vt:lpstr>
      <vt:lpstr>Slide 2960</vt:lpstr>
      <vt:lpstr>Slide 2961</vt:lpstr>
      <vt:lpstr>Slide 2962</vt:lpstr>
      <vt:lpstr>Slide 2963</vt:lpstr>
      <vt:lpstr>Slide 2964</vt:lpstr>
      <vt:lpstr>Slide 2965</vt:lpstr>
      <vt:lpstr>Slide 2966</vt:lpstr>
      <vt:lpstr>Slide 2967</vt:lpstr>
      <vt:lpstr>Slide 2968</vt:lpstr>
      <vt:lpstr>Slide 2969</vt:lpstr>
      <vt:lpstr>Slide 2970</vt:lpstr>
      <vt:lpstr>Slide 2971</vt:lpstr>
      <vt:lpstr>Slide 2972</vt:lpstr>
      <vt:lpstr>Slide 2973</vt:lpstr>
      <vt:lpstr>Slide 2974</vt:lpstr>
      <vt:lpstr>Slide 2975</vt:lpstr>
      <vt:lpstr>Slide 2976</vt:lpstr>
      <vt:lpstr>Slide 2977</vt:lpstr>
      <vt:lpstr>Slide 2978</vt:lpstr>
      <vt:lpstr>Slide 2979</vt:lpstr>
      <vt:lpstr>Slide 2980</vt:lpstr>
      <vt:lpstr>Slide 2981</vt:lpstr>
      <vt:lpstr>Slide 2982</vt:lpstr>
      <vt:lpstr>Slide 2983</vt:lpstr>
      <vt:lpstr>Slide 2984</vt:lpstr>
      <vt:lpstr>Slide 2985</vt:lpstr>
      <vt:lpstr>Slide 2986</vt:lpstr>
      <vt:lpstr>Slide 2987</vt:lpstr>
      <vt:lpstr>Slide 2988</vt:lpstr>
      <vt:lpstr>Slide 2989</vt:lpstr>
      <vt:lpstr>Slide 2990</vt:lpstr>
      <vt:lpstr>Slide 2991</vt:lpstr>
      <vt:lpstr>Slide 2992</vt:lpstr>
      <vt:lpstr>Slide 2993</vt:lpstr>
      <vt:lpstr>Slide 2994</vt:lpstr>
      <vt:lpstr>Slide 2995</vt:lpstr>
      <vt:lpstr>Slide 2996</vt:lpstr>
      <vt:lpstr>Slide 2997</vt:lpstr>
      <vt:lpstr>Slide 2998</vt:lpstr>
      <vt:lpstr>Slide 2999</vt:lpstr>
      <vt:lpstr>Slide 3000</vt:lpstr>
      <vt:lpstr>Slide 3001</vt:lpstr>
      <vt:lpstr>Slide 3002</vt:lpstr>
      <vt:lpstr>Slide 3003</vt:lpstr>
      <vt:lpstr>Slide 3004</vt:lpstr>
      <vt:lpstr>Slide 3005</vt:lpstr>
      <vt:lpstr>Slide 3006</vt:lpstr>
      <vt:lpstr>Slide 3007</vt:lpstr>
      <vt:lpstr>Slide 3008</vt:lpstr>
      <vt:lpstr>Slide 3009</vt:lpstr>
      <vt:lpstr>Slide 3010</vt:lpstr>
      <vt:lpstr>Slide 3011</vt:lpstr>
      <vt:lpstr>Slide 3012</vt:lpstr>
      <vt:lpstr>Slide 3013</vt:lpstr>
      <vt:lpstr>Slide 3014</vt:lpstr>
      <vt:lpstr>Slide 3015</vt:lpstr>
      <vt:lpstr>Slide 3016</vt:lpstr>
      <vt:lpstr>Slide 3017</vt:lpstr>
      <vt:lpstr>Slide 3018</vt:lpstr>
      <vt:lpstr>Slide 3019</vt:lpstr>
      <vt:lpstr>Slide 3020</vt:lpstr>
      <vt:lpstr>Slide 3021</vt:lpstr>
      <vt:lpstr>Slide 3022</vt:lpstr>
      <vt:lpstr>Slide 3023</vt:lpstr>
      <vt:lpstr>Slide 3024</vt:lpstr>
      <vt:lpstr>Slide 3025</vt:lpstr>
      <vt:lpstr>Slide 3026</vt:lpstr>
      <vt:lpstr>Slide 3027</vt:lpstr>
      <vt:lpstr>Slide 3028</vt:lpstr>
      <vt:lpstr>Slide 3029</vt:lpstr>
      <vt:lpstr>Slide 3030</vt:lpstr>
      <vt:lpstr>Slide 3031</vt:lpstr>
      <vt:lpstr>Slide 3032</vt:lpstr>
      <vt:lpstr>Slide 3033</vt:lpstr>
      <vt:lpstr>Slide 3034</vt:lpstr>
      <vt:lpstr>Slide 3035</vt:lpstr>
      <vt:lpstr>Slide 3036</vt:lpstr>
      <vt:lpstr>Slide 3037</vt:lpstr>
      <vt:lpstr>Slide 3038</vt:lpstr>
      <vt:lpstr>Slide 3039</vt:lpstr>
      <vt:lpstr>Slide 3040</vt:lpstr>
      <vt:lpstr>Slide 3041</vt:lpstr>
      <vt:lpstr>Slide 3042</vt:lpstr>
      <vt:lpstr>Slide 3043</vt:lpstr>
      <vt:lpstr>Slide 3044</vt:lpstr>
      <vt:lpstr>Slide 3045</vt:lpstr>
      <vt:lpstr>Slide 3046</vt:lpstr>
      <vt:lpstr>Slide 3047</vt:lpstr>
      <vt:lpstr>Slide 3048</vt:lpstr>
      <vt:lpstr>Slide 3049</vt:lpstr>
      <vt:lpstr>Slide 3050</vt:lpstr>
      <vt:lpstr>Slide 3051</vt:lpstr>
      <vt:lpstr>Slide 3052</vt:lpstr>
      <vt:lpstr>Slide 3053</vt:lpstr>
      <vt:lpstr>Slide 3054</vt:lpstr>
      <vt:lpstr>Slide 3055</vt:lpstr>
      <vt:lpstr>Slide 3056</vt:lpstr>
      <vt:lpstr>Slide 3057</vt:lpstr>
      <vt:lpstr>Slide 3058</vt:lpstr>
      <vt:lpstr>Slide 3059</vt:lpstr>
      <vt:lpstr>Slide 3060</vt:lpstr>
      <vt:lpstr>Slide 3061</vt:lpstr>
      <vt:lpstr>Slide 3062</vt:lpstr>
      <vt:lpstr>Slide 3063</vt:lpstr>
      <vt:lpstr>Slide 3064</vt:lpstr>
      <vt:lpstr>Slide 3065</vt:lpstr>
      <vt:lpstr>Slide 3066</vt:lpstr>
      <vt:lpstr>Slide 3067</vt:lpstr>
      <vt:lpstr>Slide 3068</vt:lpstr>
      <vt:lpstr>Slide 3069</vt:lpstr>
      <vt:lpstr>Slide 3070</vt:lpstr>
      <vt:lpstr>Slide 3071</vt:lpstr>
      <vt:lpstr>Slide 3072</vt:lpstr>
      <vt:lpstr>Slide 3073</vt:lpstr>
      <vt:lpstr>Slide 3074</vt:lpstr>
      <vt:lpstr>Slide 3075</vt:lpstr>
      <vt:lpstr>Slide 3076</vt:lpstr>
      <vt:lpstr>Slide 3077</vt:lpstr>
      <vt:lpstr>Slide 3078</vt:lpstr>
      <vt:lpstr>Slide 3079</vt:lpstr>
      <vt:lpstr>Slide 3080</vt:lpstr>
      <vt:lpstr>Slide 3081</vt:lpstr>
      <vt:lpstr>Slide 3082</vt:lpstr>
      <vt:lpstr>Slide 3083</vt:lpstr>
      <vt:lpstr>Slide 3084</vt:lpstr>
      <vt:lpstr>Slide 3085</vt:lpstr>
      <vt:lpstr>Slide 3086</vt:lpstr>
      <vt:lpstr>Slide 3087</vt:lpstr>
      <vt:lpstr>Slide 3088</vt:lpstr>
      <vt:lpstr>Slide 3089</vt:lpstr>
      <vt:lpstr>Slide 3090</vt:lpstr>
      <vt:lpstr>Slide 3091</vt:lpstr>
      <vt:lpstr>Slide 3092</vt:lpstr>
      <vt:lpstr>Slide 3093</vt:lpstr>
      <vt:lpstr>Slide 3094</vt:lpstr>
      <vt:lpstr>Slide 3095</vt:lpstr>
      <vt:lpstr>Slide 3096</vt:lpstr>
      <vt:lpstr>Slide 3097</vt:lpstr>
      <vt:lpstr>Slide 3098</vt:lpstr>
      <vt:lpstr>Slide 3099</vt:lpstr>
      <vt:lpstr>Slide 3100</vt:lpstr>
      <vt:lpstr>Slide 3101</vt:lpstr>
      <vt:lpstr>Slide 3102</vt:lpstr>
      <vt:lpstr>Slide 3103</vt:lpstr>
      <vt:lpstr>Slide 3104</vt:lpstr>
      <vt:lpstr>Slide 3105</vt:lpstr>
      <vt:lpstr>Slide 3106</vt:lpstr>
      <vt:lpstr>Slide 3107</vt:lpstr>
      <vt:lpstr>Slide 3108</vt:lpstr>
      <vt:lpstr>Slide 3109</vt:lpstr>
      <vt:lpstr>Slide 3110</vt:lpstr>
      <vt:lpstr>Slide 3111</vt:lpstr>
      <vt:lpstr>Slide 3112</vt:lpstr>
      <vt:lpstr>Slide 3113</vt:lpstr>
      <vt:lpstr>Slide 3114</vt:lpstr>
      <vt:lpstr>Slide 3115</vt:lpstr>
      <vt:lpstr>Slide 3116</vt:lpstr>
      <vt:lpstr>Slide 3117</vt:lpstr>
      <vt:lpstr>Slide 3118</vt:lpstr>
      <vt:lpstr>Slide 3119</vt:lpstr>
      <vt:lpstr>Slide 3120</vt:lpstr>
      <vt:lpstr>Slide 3121</vt:lpstr>
      <vt:lpstr>Slide 3122</vt:lpstr>
      <vt:lpstr>Slide 3123</vt:lpstr>
      <vt:lpstr>Slide 3124</vt:lpstr>
      <vt:lpstr>Slide 3125</vt:lpstr>
      <vt:lpstr>Slide 3126</vt:lpstr>
      <vt:lpstr>Slide 3127</vt:lpstr>
      <vt:lpstr>Slide 3128</vt:lpstr>
      <vt:lpstr>Slide 3129</vt:lpstr>
      <vt:lpstr>Slide 3130</vt:lpstr>
      <vt:lpstr>Slide 3131</vt:lpstr>
      <vt:lpstr>Slide 3132</vt:lpstr>
      <vt:lpstr>Slide 3133</vt:lpstr>
      <vt:lpstr>Slide 3134</vt:lpstr>
      <vt:lpstr>Slide 3135</vt:lpstr>
      <vt:lpstr>Slide 3136</vt:lpstr>
      <vt:lpstr>Slide 3137</vt:lpstr>
      <vt:lpstr>Slide 3138</vt:lpstr>
      <vt:lpstr>Slide 3139</vt:lpstr>
      <vt:lpstr>Slide 3140</vt:lpstr>
      <vt:lpstr>Slide 3141</vt:lpstr>
      <vt:lpstr>Slide 3142</vt:lpstr>
      <vt:lpstr>Slide 3143</vt:lpstr>
      <vt:lpstr>Slide 3144</vt:lpstr>
      <vt:lpstr>Slide 3145</vt:lpstr>
      <vt:lpstr>Slide 3146</vt:lpstr>
      <vt:lpstr>Slide 3147</vt:lpstr>
      <vt:lpstr>Slide 3148</vt:lpstr>
      <vt:lpstr>Slide 3149</vt:lpstr>
      <vt:lpstr>Slide 3150</vt:lpstr>
      <vt:lpstr>Slide 3151</vt:lpstr>
      <vt:lpstr>Slide 3152</vt:lpstr>
      <vt:lpstr>Slide 3153</vt:lpstr>
      <vt:lpstr>Slide 3154</vt:lpstr>
      <vt:lpstr>Slide 3155</vt:lpstr>
      <vt:lpstr>Slide 3156</vt:lpstr>
      <vt:lpstr>Slide 3157</vt:lpstr>
      <vt:lpstr>Slide 3158</vt:lpstr>
      <vt:lpstr>Slide 3159</vt:lpstr>
      <vt:lpstr>Slide 3160</vt:lpstr>
      <vt:lpstr>Slide 3161</vt:lpstr>
      <vt:lpstr>Slide 3162</vt:lpstr>
      <vt:lpstr>Slide 3163</vt:lpstr>
      <vt:lpstr>Slide 3164</vt:lpstr>
      <vt:lpstr>Slide 3165</vt:lpstr>
      <vt:lpstr>Slide 3166</vt:lpstr>
      <vt:lpstr>Slide 3167</vt:lpstr>
      <vt:lpstr>Slide 3168</vt:lpstr>
      <vt:lpstr>Slide 3169</vt:lpstr>
      <vt:lpstr>Slide 3170</vt:lpstr>
      <vt:lpstr>Slide 3171</vt:lpstr>
      <vt:lpstr>Slide 3172</vt:lpstr>
      <vt:lpstr>Slide 3173</vt:lpstr>
      <vt:lpstr>Slide 3174</vt:lpstr>
      <vt:lpstr>Slide 3175</vt:lpstr>
      <vt:lpstr>Slide 3176</vt:lpstr>
      <vt:lpstr>Slide 3177</vt:lpstr>
      <vt:lpstr>Slide 3178</vt:lpstr>
      <vt:lpstr>Slide 3179</vt:lpstr>
      <vt:lpstr>Slide 3180</vt:lpstr>
      <vt:lpstr>Slide 3181</vt:lpstr>
      <vt:lpstr>Slide 3182</vt:lpstr>
      <vt:lpstr>Slide 3183</vt:lpstr>
      <vt:lpstr>Slide 3184</vt:lpstr>
      <vt:lpstr>Slide 3185</vt:lpstr>
      <vt:lpstr>Slide 3186</vt:lpstr>
      <vt:lpstr>Slide 3187</vt:lpstr>
      <vt:lpstr>Slide 3188</vt:lpstr>
      <vt:lpstr>Slide 3189</vt:lpstr>
      <vt:lpstr>Slide 3190</vt:lpstr>
      <vt:lpstr>Slide 3191</vt:lpstr>
      <vt:lpstr>Slide 3192</vt:lpstr>
      <vt:lpstr>Slide 3193</vt:lpstr>
      <vt:lpstr>Slide 3194</vt:lpstr>
      <vt:lpstr>Slide 3195</vt:lpstr>
      <vt:lpstr>Slide 3196</vt:lpstr>
      <vt:lpstr>Slide 3197</vt:lpstr>
      <vt:lpstr>Slide 3198</vt:lpstr>
      <vt:lpstr>Slide 3199</vt:lpstr>
      <vt:lpstr>Slide 3200</vt:lpstr>
      <vt:lpstr>Slide 3201</vt:lpstr>
      <vt:lpstr>Slide 3202</vt:lpstr>
      <vt:lpstr>Slide 3203</vt:lpstr>
      <vt:lpstr>Slide 3204</vt:lpstr>
      <vt:lpstr>Slide 3205</vt:lpstr>
      <vt:lpstr>Slide 3206</vt:lpstr>
      <vt:lpstr>Slide 3207</vt:lpstr>
      <vt:lpstr>Slide 3208</vt:lpstr>
      <vt:lpstr>Slide 3209</vt:lpstr>
      <vt:lpstr>Slide 3210</vt:lpstr>
      <vt:lpstr>Slide 3211</vt:lpstr>
      <vt:lpstr>Slide 3212</vt:lpstr>
      <vt:lpstr>Slide 3213</vt:lpstr>
      <vt:lpstr>Slide 3214</vt:lpstr>
      <vt:lpstr>Slide 3215</vt:lpstr>
      <vt:lpstr>Slide 3216</vt:lpstr>
      <vt:lpstr>Slide 3217</vt:lpstr>
      <vt:lpstr>Slide 3218</vt:lpstr>
      <vt:lpstr>Slide 3219</vt:lpstr>
      <vt:lpstr>Slide 3220</vt:lpstr>
      <vt:lpstr>Slide 3221</vt:lpstr>
      <vt:lpstr>Slide 3222</vt:lpstr>
      <vt:lpstr>Slide 3223</vt:lpstr>
      <vt:lpstr>Slide 3224</vt:lpstr>
      <vt:lpstr>Slide 3225</vt:lpstr>
      <vt:lpstr>Slide 3226</vt:lpstr>
      <vt:lpstr>Slide 3227</vt:lpstr>
      <vt:lpstr>Slide 3228</vt:lpstr>
      <vt:lpstr>Slide 3229</vt:lpstr>
      <vt:lpstr>Slide 3230</vt:lpstr>
      <vt:lpstr>Slide 3231</vt:lpstr>
      <vt:lpstr>Slide 3232</vt:lpstr>
      <vt:lpstr>Slide 3233</vt:lpstr>
      <vt:lpstr>Slide 3234</vt:lpstr>
      <vt:lpstr>Slide 3235</vt:lpstr>
      <vt:lpstr>Slide 3236</vt:lpstr>
      <vt:lpstr>Slide 3237</vt:lpstr>
      <vt:lpstr>Slide 3238</vt:lpstr>
      <vt:lpstr>Slide 3239</vt:lpstr>
      <vt:lpstr>Slide 3240</vt:lpstr>
      <vt:lpstr>Slide 3241</vt:lpstr>
      <vt:lpstr>Slide 3242</vt:lpstr>
      <vt:lpstr>Slide 3243</vt:lpstr>
      <vt:lpstr>Slide 3244</vt:lpstr>
      <vt:lpstr>Slide 3245</vt:lpstr>
      <vt:lpstr>Slide 3246</vt:lpstr>
      <vt:lpstr>Slide 3247</vt:lpstr>
      <vt:lpstr>Slide 3248</vt:lpstr>
      <vt:lpstr>Slide 3249</vt:lpstr>
      <vt:lpstr>Slide 3250</vt:lpstr>
      <vt:lpstr>Slide 3251</vt:lpstr>
      <vt:lpstr>Slide 3252</vt:lpstr>
      <vt:lpstr>Slide 3253</vt:lpstr>
      <vt:lpstr>Slide 3254</vt:lpstr>
      <vt:lpstr>Slide 3255</vt:lpstr>
      <vt:lpstr>Slide 3256</vt:lpstr>
      <vt:lpstr>Slide 3257</vt:lpstr>
      <vt:lpstr>Slide 3258</vt:lpstr>
      <vt:lpstr>Slide 3259</vt:lpstr>
      <vt:lpstr>Slide 3260</vt:lpstr>
      <vt:lpstr>Slide 3261</vt:lpstr>
      <vt:lpstr>Slide 3262</vt:lpstr>
      <vt:lpstr>Slide 3263</vt:lpstr>
      <vt:lpstr>Slide 3264</vt:lpstr>
      <vt:lpstr>Slide 3265</vt:lpstr>
      <vt:lpstr>Slide 3266</vt:lpstr>
      <vt:lpstr>Slide 3267</vt:lpstr>
      <vt:lpstr>Slide 3268</vt:lpstr>
      <vt:lpstr>Slide 3269</vt:lpstr>
      <vt:lpstr>Slide 3270</vt:lpstr>
      <vt:lpstr>Slide 3271</vt:lpstr>
      <vt:lpstr>Slide 3272</vt:lpstr>
      <vt:lpstr>Slide 3273</vt:lpstr>
      <vt:lpstr>Slide 3274</vt:lpstr>
      <vt:lpstr>Slide 3275</vt:lpstr>
      <vt:lpstr>Slide 3276</vt:lpstr>
      <vt:lpstr>Slide 3277</vt:lpstr>
      <vt:lpstr>Slide 3278</vt:lpstr>
      <vt:lpstr>Slide 3279</vt:lpstr>
      <vt:lpstr>Slide 3280</vt:lpstr>
      <vt:lpstr>Slide 3281</vt:lpstr>
      <vt:lpstr>Slide 3282</vt:lpstr>
      <vt:lpstr>Slide 3283</vt:lpstr>
      <vt:lpstr>Slide 3284</vt:lpstr>
      <vt:lpstr>Slide 3285</vt:lpstr>
      <vt:lpstr>Slide 3286</vt:lpstr>
      <vt:lpstr>Slide 3287</vt:lpstr>
      <vt:lpstr>Slide 3288</vt:lpstr>
      <vt:lpstr>Slide 3289</vt:lpstr>
      <vt:lpstr>Slide 3290</vt:lpstr>
      <vt:lpstr>Slide 3291</vt:lpstr>
      <vt:lpstr>Slide 3292</vt:lpstr>
      <vt:lpstr>Slide 3293</vt:lpstr>
      <vt:lpstr>Slide 3294</vt:lpstr>
      <vt:lpstr>Slide 3295</vt:lpstr>
      <vt:lpstr>Slide 3296</vt:lpstr>
      <vt:lpstr>Slide 3297</vt:lpstr>
      <vt:lpstr>Slide 3298</vt:lpstr>
      <vt:lpstr>Slide 3299</vt:lpstr>
      <vt:lpstr>Slide 3300</vt:lpstr>
      <vt:lpstr>Slide 3301</vt:lpstr>
      <vt:lpstr>Slide 3302</vt:lpstr>
      <vt:lpstr>Slide 3303</vt:lpstr>
      <vt:lpstr>Slide 3304</vt:lpstr>
      <vt:lpstr>Slide 3305</vt:lpstr>
      <vt:lpstr>Slide 3306</vt:lpstr>
      <vt:lpstr>Slide 3307</vt:lpstr>
      <vt:lpstr>Slide 3308</vt:lpstr>
      <vt:lpstr>Slide 3309</vt:lpstr>
      <vt:lpstr>Slide 3310</vt:lpstr>
      <vt:lpstr>Slide 3311</vt:lpstr>
      <vt:lpstr>Slide 3312</vt:lpstr>
      <vt:lpstr>Slide 3313</vt:lpstr>
      <vt:lpstr>Slide 3314</vt:lpstr>
      <vt:lpstr>Slide 3315</vt:lpstr>
      <vt:lpstr>Slide 3316</vt:lpstr>
      <vt:lpstr>Slide 3317</vt:lpstr>
      <vt:lpstr>Slide 3318</vt:lpstr>
      <vt:lpstr>Slide 3319</vt:lpstr>
      <vt:lpstr>Slide 3320</vt:lpstr>
      <vt:lpstr>Slide 3321</vt:lpstr>
      <vt:lpstr>Slide 3322</vt:lpstr>
      <vt:lpstr>Slide 3323</vt:lpstr>
      <vt:lpstr>Slide 3324</vt:lpstr>
      <vt:lpstr>Slide 3325</vt:lpstr>
      <vt:lpstr>Slide 3326</vt:lpstr>
      <vt:lpstr>Slide 3327</vt:lpstr>
      <vt:lpstr>Slide 3328</vt:lpstr>
      <vt:lpstr>Slide 3329</vt:lpstr>
      <vt:lpstr>Slide 3330</vt:lpstr>
      <vt:lpstr>Slide 3331</vt:lpstr>
      <vt:lpstr>Slide 3332</vt:lpstr>
      <vt:lpstr>Slide 3333</vt:lpstr>
      <vt:lpstr>Slide 3334</vt:lpstr>
      <vt:lpstr>Slide 3335</vt:lpstr>
      <vt:lpstr>Slide 3336</vt:lpstr>
      <vt:lpstr>Slide 3337</vt:lpstr>
      <vt:lpstr>Slide 3338</vt:lpstr>
      <vt:lpstr>Slide 3339</vt:lpstr>
      <vt:lpstr>Slide 3340</vt:lpstr>
      <vt:lpstr>Slide 3341</vt:lpstr>
      <vt:lpstr>Slide 3342</vt:lpstr>
      <vt:lpstr>Slide 3343</vt:lpstr>
      <vt:lpstr>Slide 3344</vt:lpstr>
      <vt:lpstr>Slide 3345</vt:lpstr>
      <vt:lpstr>Slide 3346</vt:lpstr>
      <vt:lpstr>Slide 3347</vt:lpstr>
      <vt:lpstr>Slide 3348</vt:lpstr>
      <vt:lpstr>Slide 3349</vt:lpstr>
      <vt:lpstr>Slide 3350</vt:lpstr>
      <vt:lpstr>Slide 3351</vt:lpstr>
      <vt:lpstr>Slide 3352</vt:lpstr>
      <vt:lpstr>Slide 3353</vt:lpstr>
      <vt:lpstr>Slide 3354</vt:lpstr>
      <vt:lpstr>Slide 3355</vt:lpstr>
      <vt:lpstr>Slide 3356</vt:lpstr>
      <vt:lpstr>Slide 3357</vt:lpstr>
      <vt:lpstr>Slide 3358</vt:lpstr>
      <vt:lpstr>Slide 3359</vt:lpstr>
      <vt:lpstr>Slide 3360</vt:lpstr>
      <vt:lpstr>Slide 3361</vt:lpstr>
      <vt:lpstr>Slide 3362</vt:lpstr>
      <vt:lpstr>Slide 3363</vt:lpstr>
      <vt:lpstr>Slide 3364</vt:lpstr>
      <vt:lpstr>Slide 3365</vt:lpstr>
      <vt:lpstr>Slide 3366</vt:lpstr>
      <vt:lpstr>Slide 3367</vt:lpstr>
      <vt:lpstr>Slide 3368</vt:lpstr>
      <vt:lpstr>Slide 3369</vt:lpstr>
      <vt:lpstr>Slide 3370</vt:lpstr>
      <vt:lpstr>Slide 3371</vt:lpstr>
      <vt:lpstr>Slide 3372</vt:lpstr>
      <vt:lpstr>Slide 3373</vt:lpstr>
      <vt:lpstr>Slide 3374</vt:lpstr>
      <vt:lpstr>Slide 3375</vt:lpstr>
      <vt:lpstr>Slide 3376</vt:lpstr>
      <vt:lpstr>Slide 3377</vt:lpstr>
      <vt:lpstr>Slide 3378</vt:lpstr>
      <vt:lpstr>Slide 3379</vt:lpstr>
      <vt:lpstr>Slide 3380</vt:lpstr>
      <vt:lpstr>Slide 3381</vt:lpstr>
      <vt:lpstr>Slide 3382</vt:lpstr>
      <vt:lpstr>Slide 3383</vt:lpstr>
      <vt:lpstr>Slide 3384</vt:lpstr>
      <vt:lpstr>Slide 3385</vt:lpstr>
      <vt:lpstr>Slide 3386</vt:lpstr>
      <vt:lpstr>Slide 3387</vt:lpstr>
      <vt:lpstr>Slide 3388</vt:lpstr>
      <vt:lpstr>Slide 3389</vt:lpstr>
      <vt:lpstr>Slide 3390</vt:lpstr>
      <vt:lpstr>Slide 3391</vt:lpstr>
      <vt:lpstr>Slide 3392</vt:lpstr>
      <vt:lpstr>Slide 3393</vt:lpstr>
      <vt:lpstr>Slide 3394</vt:lpstr>
      <vt:lpstr>Slide 3395</vt:lpstr>
      <vt:lpstr>Slide 3396</vt:lpstr>
      <vt:lpstr>Slide 3397</vt:lpstr>
      <vt:lpstr>Slide 3398</vt:lpstr>
      <vt:lpstr>Slide 3399</vt:lpstr>
      <vt:lpstr>Slide 3400</vt:lpstr>
      <vt:lpstr>Slide 3401</vt:lpstr>
      <vt:lpstr>Slide 3402</vt:lpstr>
      <vt:lpstr>Slide 3403</vt:lpstr>
      <vt:lpstr>Slide 3404</vt:lpstr>
      <vt:lpstr>Slide 3405</vt:lpstr>
      <vt:lpstr>Slide 3406</vt:lpstr>
      <vt:lpstr>Slide 3407</vt:lpstr>
      <vt:lpstr>Slide 3408</vt:lpstr>
      <vt:lpstr>Slide 3409</vt:lpstr>
      <vt:lpstr>Slide 3410</vt:lpstr>
      <vt:lpstr>Slide 3411</vt:lpstr>
      <vt:lpstr>Slide 3412</vt:lpstr>
      <vt:lpstr>Slide 3413</vt:lpstr>
      <vt:lpstr>Slide 3414</vt:lpstr>
      <vt:lpstr>Slide 3415</vt:lpstr>
      <vt:lpstr>Slide 3416</vt:lpstr>
      <vt:lpstr>Slide 3417</vt:lpstr>
      <vt:lpstr>Slide 3418</vt:lpstr>
      <vt:lpstr>Slide 3419</vt:lpstr>
      <vt:lpstr>Slide 3420</vt:lpstr>
      <vt:lpstr>Slide 3421</vt:lpstr>
      <vt:lpstr>Slide 3422</vt:lpstr>
      <vt:lpstr>Slide 3423</vt:lpstr>
      <vt:lpstr>Slide 3424</vt:lpstr>
      <vt:lpstr>Slide 3425</vt:lpstr>
      <vt:lpstr>Slide 3426</vt:lpstr>
      <vt:lpstr>Slide 3427</vt:lpstr>
      <vt:lpstr>Slide 3428</vt:lpstr>
      <vt:lpstr>Slide 3429</vt:lpstr>
      <vt:lpstr>Slide 3430</vt:lpstr>
      <vt:lpstr>Slide 3431</vt:lpstr>
      <vt:lpstr>Slide 3432</vt:lpstr>
      <vt:lpstr>Slide 3433</vt:lpstr>
      <vt:lpstr>Slide 3434</vt:lpstr>
      <vt:lpstr>Slide 3435</vt:lpstr>
      <vt:lpstr>Slide 3436</vt:lpstr>
      <vt:lpstr>Slide 3437</vt:lpstr>
      <vt:lpstr>Slide 3438</vt:lpstr>
      <vt:lpstr>Slide 3439</vt:lpstr>
      <vt:lpstr>Slide 3440</vt:lpstr>
      <vt:lpstr>Slide 3441</vt:lpstr>
      <vt:lpstr>Slide 3442</vt:lpstr>
      <vt:lpstr>Slide 3443</vt:lpstr>
      <vt:lpstr>Slide 3444</vt:lpstr>
      <vt:lpstr>Slide 3445</vt:lpstr>
      <vt:lpstr>Slide 3446</vt:lpstr>
      <vt:lpstr>Slide 3447</vt:lpstr>
      <vt:lpstr>Slide 3448</vt:lpstr>
      <vt:lpstr>Slide 3449</vt:lpstr>
      <vt:lpstr>Slide 3450</vt:lpstr>
      <vt:lpstr>Slide 3451</vt:lpstr>
      <vt:lpstr>Slide 3452</vt:lpstr>
      <vt:lpstr>Slide 3453</vt:lpstr>
      <vt:lpstr>Slide 3454</vt:lpstr>
      <vt:lpstr>Slide 3455</vt:lpstr>
      <vt:lpstr>Slide 3456</vt:lpstr>
      <vt:lpstr>Slide 3457</vt:lpstr>
      <vt:lpstr>Slide 3458</vt:lpstr>
      <vt:lpstr>Slide 3459</vt:lpstr>
      <vt:lpstr>Slide 3460</vt:lpstr>
      <vt:lpstr>Slide 3461</vt:lpstr>
      <vt:lpstr>Slide 3462</vt:lpstr>
      <vt:lpstr>Slide 3463</vt:lpstr>
      <vt:lpstr>Slide 3464</vt:lpstr>
      <vt:lpstr>Slide 3465</vt:lpstr>
      <vt:lpstr>Slide 3466</vt:lpstr>
      <vt:lpstr>Slide 3467</vt:lpstr>
      <vt:lpstr>Slide 3468</vt:lpstr>
      <vt:lpstr>Slide 3469</vt:lpstr>
      <vt:lpstr>Slide 3470</vt:lpstr>
      <vt:lpstr>Slide 3471</vt:lpstr>
      <vt:lpstr>Slide 3472</vt:lpstr>
      <vt:lpstr>Slide 3473</vt:lpstr>
      <vt:lpstr>Slide 3474</vt:lpstr>
      <vt:lpstr>Slide 3475</vt:lpstr>
      <vt:lpstr>Slide 3476</vt:lpstr>
      <vt:lpstr>Slide 3477</vt:lpstr>
      <vt:lpstr>Slide 3478</vt:lpstr>
      <vt:lpstr>Slide 3479</vt:lpstr>
      <vt:lpstr>Slide 3480</vt:lpstr>
      <vt:lpstr>Slide 3481</vt:lpstr>
      <vt:lpstr>Slide 3482</vt:lpstr>
      <vt:lpstr>Slide 3483</vt:lpstr>
      <vt:lpstr>Slide 3484</vt:lpstr>
      <vt:lpstr>Slide 3485</vt:lpstr>
      <vt:lpstr>Slide 3486</vt:lpstr>
      <vt:lpstr>Slide 3487</vt:lpstr>
      <vt:lpstr>Slide 3488</vt:lpstr>
      <vt:lpstr>Slide 3489</vt:lpstr>
      <vt:lpstr>Slide 3490</vt:lpstr>
      <vt:lpstr>Slide 3491</vt:lpstr>
      <vt:lpstr>Slide 3492</vt:lpstr>
      <vt:lpstr>Slide 3493</vt:lpstr>
      <vt:lpstr>Slide 3494</vt:lpstr>
      <vt:lpstr>Slide 3495</vt:lpstr>
      <vt:lpstr>Slide 3496</vt:lpstr>
      <vt:lpstr>Slide 3497</vt:lpstr>
      <vt:lpstr>Slide 3498</vt:lpstr>
      <vt:lpstr>Slide 3499</vt:lpstr>
      <vt:lpstr>Slide 3500</vt:lpstr>
      <vt:lpstr>Slide 3501</vt:lpstr>
      <vt:lpstr>Slide 3502</vt:lpstr>
      <vt:lpstr>Slide 3503</vt:lpstr>
      <vt:lpstr>Slide 3504</vt:lpstr>
      <vt:lpstr>Slide 3505</vt:lpstr>
      <vt:lpstr>Slide 3506</vt:lpstr>
      <vt:lpstr>Slide 3507</vt:lpstr>
      <vt:lpstr>Slide 3508</vt:lpstr>
      <vt:lpstr>Slide 3509</vt:lpstr>
      <vt:lpstr>Slide 3510</vt:lpstr>
      <vt:lpstr>Slide 3511</vt:lpstr>
      <vt:lpstr>Slide 3512</vt:lpstr>
      <vt:lpstr>Slide 3513</vt:lpstr>
      <vt:lpstr>Slide 3514</vt:lpstr>
      <vt:lpstr>Slide 3515</vt:lpstr>
      <vt:lpstr>Slide 3516</vt:lpstr>
      <vt:lpstr>Slide 3517</vt:lpstr>
      <vt:lpstr>Slide 3518</vt:lpstr>
      <vt:lpstr>Slide 3519</vt:lpstr>
      <vt:lpstr>Slide 3520</vt:lpstr>
      <vt:lpstr>Slide 3521</vt:lpstr>
      <vt:lpstr>Slide 3522</vt:lpstr>
      <vt:lpstr>Slide 3523</vt:lpstr>
      <vt:lpstr>Slide 3524</vt:lpstr>
      <vt:lpstr>Slide 3525</vt:lpstr>
      <vt:lpstr>Slide 3526</vt:lpstr>
      <vt:lpstr>Slide 3527</vt:lpstr>
      <vt:lpstr>Slide 3528</vt:lpstr>
      <vt:lpstr>Slide 3529</vt:lpstr>
      <vt:lpstr>Slide 3530</vt:lpstr>
      <vt:lpstr>Slide 3531</vt:lpstr>
      <vt:lpstr>Slide 3532</vt:lpstr>
      <vt:lpstr>Slide 3533</vt:lpstr>
      <vt:lpstr>Slide 3534</vt:lpstr>
      <vt:lpstr>Slide 3535</vt:lpstr>
      <vt:lpstr>Slide 3536</vt:lpstr>
      <vt:lpstr>Slide 3537</vt:lpstr>
      <vt:lpstr>Slide 3538</vt:lpstr>
      <vt:lpstr>Slide 3539</vt:lpstr>
      <vt:lpstr>Slide 3540</vt:lpstr>
      <vt:lpstr>Slide 3541</vt:lpstr>
      <vt:lpstr>Slide 3542</vt:lpstr>
      <vt:lpstr>Slide 3543</vt:lpstr>
      <vt:lpstr>Slide 3544</vt:lpstr>
      <vt:lpstr>Slide 3545</vt:lpstr>
      <vt:lpstr>Slide 3546</vt:lpstr>
      <vt:lpstr>Slide 3547</vt:lpstr>
      <vt:lpstr>Slide 3548</vt:lpstr>
      <vt:lpstr>Slide 3549</vt:lpstr>
      <vt:lpstr>Slide 3550</vt:lpstr>
      <vt:lpstr>Slide 3551</vt:lpstr>
      <vt:lpstr>Slide 3552</vt:lpstr>
      <vt:lpstr>Slide 3553</vt:lpstr>
      <vt:lpstr>Slide 3554</vt:lpstr>
      <vt:lpstr>Slide 3555</vt:lpstr>
      <vt:lpstr>Slide 3556</vt:lpstr>
      <vt:lpstr>Slide 3557</vt:lpstr>
      <vt:lpstr>Slide 3558</vt:lpstr>
      <vt:lpstr>Slide 3559</vt:lpstr>
      <vt:lpstr>Slide 3560</vt:lpstr>
      <vt:lpstr>Slide 3561</vt:lpstr>
      <vt:lpstr>Slide 3562</vt:lpstr>
      <vt:lpstr>Slide 3563</vt:lpstr>
      <vt:lpstr>Slide 3564</vt:lpstr>
      <vt:lpstr>Slide 3565</vt:lpstr>
      <vt:lpstr>Slide 3566</vt:lpstr>
      <vt:lpstr>Slide 3567</vt:lpstr>
      <vt:lpstr>Slide 3568</vt:lpstr>
      <vt:lpstr>Slide 3569</vt:lpstr>
      <vt:lpstr>Slide 3570</vt:lpstr>
      <vt:lpstr>Slide 3571</vt:lpstr>
      <vt:lpstr>Slide 3572</vt:lpstr>
      <vt:lpstr>Slide 3573</vt:lpstr>
      <vt:lpstr>Slide 3574</vt:lpstr>
      <vt:lpstr>Slide 3575</vt:lpstr>
      <vt:lpstr>Slide 3576</vt:lpstr>
      <vt:lpstr>Slide 3577</vt:lpstr>
      <vt:lpstr>Slide 3578</vt:lpstr>
      <vt:lpstr>Slide 3579</vt:lpstr>
      <vt:lpstr>Slide 3580</vt:lpstr>
      <vt:lpstr>Slide 3581</vt:lpstr>
      <vt:lpstr>Slide 3582</vt:lpstr>
      <vt:lpstr>Slide 3583</vt:lpstr>
      <vt:lpstr>Slide 3584</vt:lpstr>
      <vt:lpstr>Slide 3585</vt:lpstr>
      <vt:lpstr>Slide 3586</vt:lpstr>
      <vt:lpstr>Slide 3587</vt:lpstr>
      <vt:lpstr>Slide 3588</vt:lpstr>
      <vt:lpstr>Slide 3589</vt:lpstr>
      <vt:lpstr>Slide 3590</vt:lpstr>
      <vt:lpstr>Slide 3591</vt:lpstr>
      <vt:lpstr>Slide 3592</vt:lpstr>
      <vt:lpstr>Slide 3593</vt:lpstr>
      <vt:lpstr>Slide 3594</vt:lpstr>
      <vt:lpstr>Slide 3595</vt:lpstr>
      <vt:lpstr>Slide 3596</vt:lpstr>
      <vt:lpstr>Slide 3597</vt:lpstr>
      <vt:lpstr>Slide 3598</vt:lpstr>
      <vt:lpstr>Slide 3599</vt:lpstr>
      <vt:lpstr>Slide 3600</vt:lpstr>
      <vt:lpstr>Slide 3601</vt:lpstr>
      <vt:lpstr>Slide 3602</vt:lpstr>
      <vt:lpstr>Slide 3603</vt:lpstr>
      <vt:lpstr>Slide 3604</vt:lpstr>
      <vt:lpstr>Slide 3605</vt:lpstr>
      <vt:lpstr>Slide 3606</vt:lpstr>
      <vt:lpstr>Slide 3607</vt:lpstr>
      <vt:lpstr>Slide 3608</vt:lpstr>
      <vt:lpstr>Slide 3609</vt:lpstr>
      <vt:lpstr>Slide 3610</vt:lpstr>
      <vt:lpstr>Slide 3611</vt:lpstr>
      <vt:lpstr>Slide 3612</vt:lpstr>
      <vt:lpstr>Slide 3613</vt:lpstr>
      <vt:lpstr>Slide 3614</vt:lpstr>
      <vt:lpstr>Slide 3615</vt:lpstr>
      <vt:lpstr>Slide 3616</vt:lpstr>
      <vt:lpstr>Slide 3617</vt:lpstr>
      <vt:lpstr>Slide 3618</vt:lpstr>
      <vt:lpstr>Slide 3619</vt:lpstr>
      <vt:lpstr>Slide 3620</vt:lpstr>
      <vt:lpstr>Slide 3621</vt:lpstr>
      <vt:lpstr>Slide 3622</vt:lpstr>
      <vt:lpstr>Slide 3623</vt:lpstr>
      <vt:lpstr>Slide 3624</vt:lpstr>
      <vt:lpstr>Slide 3625</vt:lpstr>
      <vt:lpstr>Slide 3626</vt:lpstr>
      <vt:lpstr>Slide 3627</vt:lpstr>
      <vt:lpstr>Slide 3628</vt:lpstr>
      <vt:lpstr>Slide 3629</vt:lpstr>
      <vt:lpstr>Slide 3630</vt:lpstr>
      <vt:lpstr>Slide 3631</vt:lpstr>
      <vt:lpstr>Slide 3632</vt:lpstr>
      <vt:lpstr>Slide 3633</vt:lpstr>
      <vt:lpstr>Slide 3634</vt:lpstr>
      <vt:lpstr>Slide 3635</vt:lpstr>
      <vt:lpstr>Slide 3636</vt:lpstr>
      <vt:lpstr>Slide 3637</vt:lpstr>
      <vt:lpstr>Slide 3638</vt:lpstr>
      <vt:lpstr>Slide 3639</vt:lpstr>
      <vt:lpstr>Slide 3640</vt:lpstr>
      <vt:lpstr>Slide 3641</vt:lpstr>
      <vt:lpstr>Slide 3642</vt:lpstr>
      <vt:lpstr>Slide 3643</vt:lpstr>
      <vt:lpstr>Slide 3644</vt:lpstr>
      <vt:lpstr>Slide 3645</vt:lpstr>
      <vt:lpstr>Slide 3646</vt:lpstr>
      <vt:lpstr>Slide 3647</vt:lpstr>
      <vt:lpstr>Slide 3648</vt:lpstr>
      <vt:lpstr>Slide 3649</vt:lpstr>
      <vt:lpstr>Slide 3650</vt:lpstr>
      <vt:lpstr>Slide 3651</vt:lpstr>
      <vt:lpstr>Slide 3652</vt:lpstr>
      <vt:lpstr>Slide 3653</vt:lpstr>
      <vt:lpstr>Slide 3654</vt:lpstr>
      <vt:lpstr>Slide 3655</vt:lpstr>
      <vt:lpstr>Slide 3656</vt:lpstr>
      <vt:lpstr>Slide 3657</vt:lpstr>
      <vt:lpstr>Slide 3658</vt:lpstr>
      <vt:lpstr>Slide 3659</vt:lpstr>
      <vt:lpstr>Slide 3660</vt:lpstr>
      <vt:lpstr>Slide 3661</vt:lpstr>
      <vt:lpstr>Slide 3662</vt:lpstr>
      <vt:lpstr>Slide 3663</vt:lpstr>
      <vt:lpstr>Slide 3664</vt:lpstr>
      <vt:lpstr>Slide 3665</vt:lpstr>
      <vt:lpstr>Slide 3666</vt:lpstr>
      <vt:lpstr>Slide 3667</vt:lpstr>
      <vt:lpstr>Slide 3668</vt:lpstr>
      <vt:lpstr>Slide 3669</vt:lpstr>
      <vt:lpstr>Slide 3670</vt:lpstr>
      <vt:lpstr>Slide 3671</vt:lpstr>
      <vt:lpstr>Slide 3672</vt:lpstr>
      <vt:lpstr>Slide 3673</vt:lpstr>
      <vt:lpstr>Slide 3674</vt:lpstr>
      <vt:lpstr>Slide 3675</vt:lpstr>
      <vt:lpstr>Slide 3676</vt:lpstr>
      <vt:lpstr>Slide 3677</vt:lpstr>
      <vt:lpstr>Slide 3678</vt:lpstr>
      <vt:lpstr>Slide 3679</vt:lpstr>
      <vt:lpstr>Slide 3680</vt:lpstr>
      <vt:lpstr>Slide 3681</vt:lpstr>
      <vt:lpstr>Slide 3682</vt:lpstr>
      <vt:lpstr>Slide 3683</vt:lpstr>
      <vt:lpstr>Slide 3684</vt:lpstr>
      <vt:lpstr>Slide 3685</vt:lpstr>
      <vt:lpstr>Slide 3686</vt:lpstr>
      <vt:lpstr>Slide 3687</vt:lpstr>
      <vt:lpstr>Slide 3688</vt:lpstr>
      <vt:lpstr>Slide 3689</vt:lpstr>
      <vt:lpstr>Slide 3690</vt:lpstr>
      <vt:lpstr>Slide 3691</vt:lpstr>
      <vt:lpstr>Slide 3692</vt:lpstr>
      <vt:lpstr>Slide 3693</vt:lpstr>
      <vt:lpstr>Slide 3694</vt:lpstr>
      <vt:lpstr>Slide 3695</vt:lpstr>
      <vt:lpstr>Slide 3696</vt:lpstr>
      <vt:lpstr>Slide 3697</vt:lpstr>
      <vt:lpstr>Slide 3698</vt:lpstr>
      <vt:lpstr>Slide 3699</vt:lpstr>
      <vt:lpstr>Slide 3700</vt:lpstr>
      <vt:lpstr>Slide 3701</vt:lpstr>
      <vt:lpstr>Slide 3702</vt:lpstr>
      <vt:lpstr>Slide 3703</vt:lpstr>
      <vt:lpstr>Slide 3704</vt:lpstr>
      <vt:lpstr>Slide 3705</vt:lpstr>
      <vt:lpstr>Slide 3706</vt:lpstr>
      <vt:lpstr>Slide 3707</vt:lpstr>
      <vt:lpstr>Slide 3708</vt:lpstr>
      <vt:lpstr>Slide 3709</vt:lpstr>
      <vt:lpstr>Slide 3710</vt:lpstr>
      <vt:lpstr>Slide 3711</vt:lpstr>
      <vt:lpstr>Slide 3712</vt:lpstr>
      <vt:lpstr>Slide 3713</vt:lpstr>
      <vt:lpstr>Slide 3714</vt:lpstr>
      <vt:lpstr>Slide 3715</vt:lpstr>
      <vt:lpstr>Slide 3716</vt:lpstr>
      <vt:lpstr>Slide 3717</vt:lpstr>
      <vt:lpstr>Slide 3718</vt:lpstr>
      <vt:lpstr>Slide 3719</vt:lpstr>
      <vt:lpstr>Slide 3720</vt:lpstr>
      <vt:lpstr>Slide 3721</vt:lpstr>
      <vt:lpstr>Slide 3722</vt:lpstr>
      <vt:lpstr>Slide 3723</vt:lpstr>
      <vt:lpstr>Slide 3724</vt:lpstr>
      <vt:lpstr>Slide 3725</vt:lpstr>
      <vt:lpstr>Slide 3726</vt:lpstr>
      <vt:lpstr>Slide 3727</vt:lpstr>
      <vt:lpstr>Slide 3728</vt:lpstr>
      <vt:lpstr>Slide 3729</vt:lpstr>
      <vt:lpstr>Slide 3730</vt:lpstr>
      <vt:lpstr>Slide 3731</vt:lpstr>
      <vt:lpstr>Slide 3732</vt:lpstr>
      <vt:lpstr>Slide 3733</vt:lpstr>
      <vt:lpstr>Slide 3734</vt:lpstr>
      <vt:lpstr>Slide 3735</vt:lpstr>
      <vt:lpstr>Slide 3736</vt:lpstr>
      <vt:lpstr>Slide 3737</vt:lpstr>
      <vt:lpstr>Slide 3738</vt:lpstr>
      <vt:lpstr>Slide 3739</vt:lpstr>
      <vt:lpstr>Slide 3740</vt:lpstr>
      <vt:lpstr>Slide 3741</vt:lpstr>
      <vt:lpstr>Slide 3742</vt:lpstr>
      <vt:lpstr>Slide 3743</vt:lpstr>
      <vt:lpstr>Slide 3744</vt:lpstr>
      <vt:lpstr>Slide 3745</vt:lpstr>
      <vt:lpstr>Slide 3746</vt:lpstr>
      <vt:lpstr>Slide 3747</vt:lpstr>
      <vt:lpstr>Slide 3748</vt:lpstr>
      <vt:lpstr>Slide 3749</vt:lpstr>
      <vt:lpstr>Slide 3750</vt:lpstr>
      <vt:lpstr>Slide 3751</vt:lpstr>
      <vt:lpstr>Slide 3752</vt:lpstr>
      <vt:lpstr>Slide 3753</vt:lpstr>
      <vt:lpstr>Slide 3754</vt:lpstr>
      <vt:lpstr>Slide 3755</vt:lpstr>
      <vt:lpstr>Slide 3756</vt:lpstr>
      <vt:lpstr>Slide 3757</vt:lpstr>
      <vt:lpstr>Slide 3758</vt:lpstr>
      <vt:lpstr>Slide 3759</vt:lpstr>
      <vt:lpstr>Slide 3760</vt:lpstr>
      <vt:lpstr>Slide 3761</vt:lpstr>
      <vt:lpstr>Slide 3762</vt:lpstr>
      <vt:lpstr>Slide 3763</vt:lpstr>
      <vt:lpstr>Slide 3764</vt:lpstr>
      <vt:lpstr>Slide 3765</vt:lpstr>
      <vt:lpstr>Slide 3766</vt:lpstr>
      <vt:lpstr>Slide 3767</vt:lpstr>
      <vt:lpstr>Slide 3768</vt:lpstr>
      <vt:lpstr>Slide 3769</vt:lpstr>
      <vt:lpstr>Slide 3770</vt:lpstr>
      <vt:lpstr>Slide 3771</vt:lpstr>
      <vt:lpstr>Slide 3772</vt:lpstr>
      <vt:lpstr>Slide 3773</vt:lpstr>
      <vt:lpstr>Slide 3774</vt:lpstr>
      <vt:lpstr>Slide 3775</vt:lpstr>
      <vt:lpstr>Slide 3776</vt:lpstr>
      <vt:lpstr>Slide 3777</vt:lpstr>
      <vt:lpstr>Slide 3778</vt:lpstr>
      <vt:lpstr>Slide 3779</vt:lpstr>
      <vt:lpstr>Slide 3780</vt:lpstr>
      <vt:lpstr>Slide 3781</vt:lpstr>
      <vt:lpstr>Slide 3782</vt:lpstr>
      <vt:lpstr>Slide 3783</vt:lpstr>
      <vt:lpstr>Slide 3784</vt:lpstr>
      <vt:lpstr>Slide 3785</vt:lpstr>
      <vt:lpstr>Slide 3786</vt:lpstr>
      <vt:lpstr>Slide 3787</vt:lpstr>
      <vt:lpstr>Slide 3788</vt:lpstr>
      <vt:lpstr>Slide 3789</vt:lpstr>
      <vt:lpstr>Slide 3790</vt:lpstr>
      <vt:lpstr>Slide 3791</vt:lpstr>
      <vt:lpstr>Slide 3792</vt:lpstr>
      <vt:lpstr>Slide 3793</vt:lpstr>
      <vt:lpstr>Slide 3794</vt:lpstr>
      <vt:lpstr>Slide 3795</vt:lpstr>
      <vt:lpstr>Slide 3796</vt:lpstr>
      <vt:lpstr>Slide 3797</vt:lpstr>
      <vt:lpstr>Slide 3798</vt:lpstr>
      <vt:lpstr>Slide 3799</vt:lpstr>
      <vt:lpstr>Slide 3800</vt:lpstr>
      <vt:lpstr>Slide 3801</vt:lpstr>
      <vt:lpstr>Slide 3802</vt:lpstr>
      <vt:lpstr>Slide 3803</vt:lpstr>
      <vt:lpstr>Slide 3804</vt:lpstr>
      <vt:lpstr>Slide 3805</vt:lpstr>
      <vt:lpstr>Slide 3806</vt:lpstr>
      <vt:lpstr>Slide 3807</vt:lpstr>
      <vt:lpstr>Slide 3808</vt:lpstr>
      <vt:lpstr>Slide 3809</vt:lpstr>
      <vt:lpstr>Slide 3810</vt:lpstr>
      <vt:lpstr>Slide 3811</vt:lpstr>
      <vt:lpstr>Slide 3812</vt:lpstr>
      <vt:lpstr>Slide 3813</vt:lpstr>
      <vt:lpstr>Slide 3814</vt:lpstr>
      <vt:lpstr>Slide 3815</vt:lpstr>
      <vt:lpstr>Slide 3816</vt:lpstr>
      <vt:lpstr>Slide 3817</vt:lpstr>
      <vt:lpstr>Slide 3818</vt:lpstr>
      <vt:lpstr>Slide 3819</vt:lpstr>
      <vt:lpstr>Slide 3820</vt:lpstr>
      <vt:lpstr>Slide 3821</vt:lpstr>
      <vt:lpstr>Slide 3822</vt:lpstr>
      <vt:lpstr>Slide 3823</vt:lpstr>
      <vt:lpstr>Slide 3824</vt:lpstr>
      <vt:lpstr>Slide 3825</vt:lpstr>
      <vt:lpstr>Slide 3826</vt:lpstr>
      <vt:lpstr>Slide 3827</vt:lpstr>
      <vt:lpstr>Slide 3828</vt:lpstr>
      <vt:lpstr>Slide 3829</vt:lpstr>
      <vt:lpstr>Slide 3830</vt:lpstr>
      <vt:lpstr>Slide 3831</vt:lpstr>
      <vt:lpstr>Slide 3832</vt:lpstr>
      <vt:lpstr>Slide 3833</vt:lpstr>
      <vt:lpstr>Slide 3834</vt:lpstr>
      <vt:lpstr>Slide 3835</vt:lpstr>
      <vt:lpstr>Slide 3836</vt:lpstr>
      <vt:lpstr>Slide 3837</vt:lpstr>
      <vt:lpstr>Slide 3838</vt:lpstr>
      <vt:lpstr>Slide 3839</vt:lpstr>
      <vt:lpstr>Slide 3840</vt:lpstr>
      <vt:lpstr>Slide 3841</vt:lpstr>
      <vt:lpstr>Slide 3842</vt:lpstr>
      <vt:lpstr>Slide 3843</vt:lpstr>
      <vt:lpstr>Slide 3844</vt:lpstr>
      <vt:lpstr>Slide 3845</vt:lpstr>
      <vt:lpstr>Slide 3846</vt:lpstr>
      <vt:lpstr>Slide 3847</vt:lpstr>
      <vt:lpstr>Slide 3848</vt:lpstr>
      <vt:lpstr>Slide 3849</vt:lpstr>
      <vt:lpstr>Slide 3850</vt:lpstr>
      <vt:lpstr>Slide 3851</vt:lpstr>
      <vt:lpstr>Slide 3852</vt:lpstr>
      <vt:lpstr>Slide 3853</vt:lpstr>
      <vt:lpstr>Slide 3854</vt:lpstr>
      <vt:lpstr>Slide 3855</vt:lpstr>
      <vt:lpstr>Slide 3856</vt:lpstr>
      <vt:lpstr>Slide 3857</vt:lpstr>
      <vt:lpstr>Slide 3858</vt:lpstr>
      <vt:lpstr>Slide 3859</vt:lpstr>
      <vt:lpstr>Slide 3860</vt:lpstr>
      <vt:lpstr>Slide 3861</vt:lpstr>
      <vt:lpstr>Slide 3862</vt:lpstr>
      <vt:lpstr>Slide 3863</vt:lpstr>
      <vt:lpstr>Slide 3864</vt:lpstr>
      <vt:lpstr>Slide 3865</vt:lpstr>
      <vt:lpstr>Slide 3866</vt:lpstr>
      <vt:lpstr>Slide 3867</vt:lpstr>
      <vt:lpstr>Slide 3868</vt:lpstr>
      <vt:lpstr>Slide 3869</vt:lpstr>
      <vt:lpstr>Slide 3870</vt:lpstr>
      <vt:lpstr>Slide 3871</vt:lpstr>
      <vt:lpstr>Slide 3872</vt:lpstr>
      <vt:lpstr>Slide 3873</vt:lpstr>
      <vt:lpstr>Slide 3874</vt:lpstr>
      <vt:lpstr>Slide 3875</vt:lpstr>
      <vt:lpstr>Slide 3876</vt:lpstr>
      <vt:lpstr>Slide 3877</vt:lpstr>
      <vt:lpstr>Slide 3878</vt:lpstr>
      <vt:lpstr>Slide 3879</vt:lpstr>
      <vt:lpstr>Slide 3880</vt:lpstr>
      <vt:lpstr>Slide 3881</vt:lpstr>
      <vt:lpstr>Slide 3882</vt:lpstr>
      <vt:lpstr>Slide 3883</vt:lpstr>
      <vt:lpstr>Slide 3884</vt:lpstr>
      <vt:lpstr>Slide 3885</vt:lpstr>
      <vt:lpstr>Slide 3886</vt:lpstr>
      <vt:lpstr>Slide 3887</vt:lpstr>
      <vt:lpstr>Slide 3888</vt:lpstr>
      <vt:lpstr>Slide 3889</vt:lpstr>
      <vt:lpstr>Slide 3890</vt:lpstr>
      <vt:lpstr>Slide 3891</vt:lpstr>
      <vt:lpstr>Slide 3892</vt:lpstr>
      <vt:lpstr>Slide 3893</vt:lpstr>
      <vt:lpstr>Slide 3894</vt:lpstr>
      <vt:lpstr>Slide 3895</vt:lpstr>
      <vt:lpstr>Slide 3896</vt:lpstr>
      <vt:lpstr>Slide 3897</vt:lpstr>
      <vt:lpstr>Slide 3898</vt:lpstr>
      <vt:lpstr>Slide 3899</vt:lpstr>
      <vt:lpstr>Slide 3900</vt:lpstr>
      <vt:lpstr>Slide 3901</vt:lpstr>
      <vt:lpstr>Slide 3902</vt:lpstr>
      <vt:lpstr>Slide 3903</vt:lpstr>
      <vt:lpstr>Slide 3904</vt:lpstr>
      <vt:lpstr>Slide 3905</vt:lpstr>
      <vt:lpstr>Slide 3906</vt:lpstr>
      <vt:lpstr>Slide 3907</vt:lpstr>
      <vt:lpstr>Slide 3908</vt:lpstr>
      <vt:lpstr>Slide 3909</vt:lpstr>
      <vt:lpstr>Slide 3910</vt:lpstr>
      <vt:lpstr>Slide 3911</vt:lpstr>
      <vt:lpstr>Slide 3912</vt:lpstr>
      <vt:lpstr>Slide 3913</vt:lpstr>
      <vt:lpstr>Slide 3914</vt:lpstr>
      <vt:lpstr>Slide 3915</vt:lpstr>
      <vt:lpstr>Slide 3916</vt:lpstr>
      <vt:lpstr>Slide 3917</vt:lpstr>
      <vt:lpstr>Slide 3918</vt:lpstr>
      <vt:lpstr>Slide 3919</vt:lpstr>
      <vt:lpstr>Slide 3920</vt:lpstr>
      <vt:lpstr>Slide 3921</vt:lpstr>
      <vt:lpstr>Slide 3922</vt:lpstr>
      <vt:lpstr>Slide 3923</vt:lpstr>
      <vt:lpstr>Slide 3924</vt:lpstr>
      <vt:lpstr>Slide 3925</vt:lpstr>
      <vt:lpstr>Slide 3926</vt:lpstr>
      <vt:lpstr>Slide 3927</vt:lpstr>
      <vt:lpstr>Slide 3928</vt:lpstr>
      <vt:lpstr>Slide 3929</vt:lpstr>
      <vt:lpstr>Slide 3930</vt:lpstr>
      <vt:lpstr>Slide 3931</vt:lpstr>
      <vt:lpstr>Slide 3932</vt:lpstr>
      <vt:lpstr>Slide 3933</vt:lpstr>
      <vt:lpstr>Slide 3934</vt:lpstr>
      <vt:lpstr>Slide 3935</vt:lpstr>
      <vt:lpstr>Slide 3936</vt:lpstr>
      <vt:lpstr>Slide 3937</vt:lpstr>
      <vt:lpstr>Slide 3938</vt:lpstr>
      <vt:lpstr>Slide 3939</vt:lpstr>
      <vt:lpstr>Slide 3940</vt:lpstr>
      <vt:lpstr>Slide 3941</vt:lpstr>
      <vt:lpstr>Slide 3942</vt:lpstr>
      <vt:lpstr>Slide 3943</vt:lpstr>
      <vt:lpstr>Slide 3944</vt:lpstr>
      <vt:lpstr>Slide 3945</vt:lpstr>
      <vt:lpstr>Slide 3946</vt:lpstr>
      <vt:lpstr>Slide 3947</vt:lpstr>
      <vt:lpstr>Slide 3948</vt:lpstr>
      <vt:lpstr>Slide 3949</vt:lpstr>
      <vt:lpstr>Slide 3950</vt:lpstr>
      <vt:lpstr>Slide 3951</vt:lpstr>
      <vt:lpstr>Slide 3952</vt:lpstr>
      <vt:lpstr>Slide 3953</vt:lpstr>
      <vt:lpstr>Slide 3954</vt:lpstr>
      <vt:lpstr>Slide 3955</vt:lpstr>
      <vt:lpstr>Slide 3956</vt:lpstr>
      <vt:lpstr>Slide 3957</vt:lpstr>
      <vt:lpstr>Slide 3958</vt:lpstr>
      <vt:lpstr>Slide 3959</vt:lpstr>
      <vt:lpstr>Slide 3960</vt:lpstr>
      <vt:lpstr>Slide 3961</vt:lpstr>
      <vt:lpstr>Slide 3962</vt:lpstr>
      <vt:lpstr>Slide 3963</vt:lpstr>
      <vt:lpstr>Slide 3964</vt:lpstr>
      <vt:lpstr>Slide 3965</vt:lpstr>
      <vt:lpstr>Slide 3966</vt:lpstr>
      <vt:lpstr>Slide 3967</vt:lpstr>
      <vt:lpstr>Slide 3968</vt:lpstr>
      <vt:lpstr>Slide 3969</vt:lpstr>
      <vt:lpstr>Slide 3970</vt:lpstr>
      <vt:lpstr>Slide 3971</vt:lpstr>
      <vt:lpstr>Slide 3972</vt:lpstr>
      <vt:lpstr>Slide 3973</vt:lpstr>
      <vt:lpstr>Slide 3974</vt:lpstr>
      <vt:lpstr>Slide 3975</vt:lpstr>
      <vt:lpstr>Slide 3976</vt:lpstr>
      <vt:lpstr>Slide 3977</vt:lpstr>
      <vt:lpstr>Slide 3978</vt:lpstr>
      <vt:lpstr>Slide 3979</vt:lpstr>
      <vt:lpstr>Slide 3980</vt:lpstr>
      <vt:lpstr>Slide 3981</vt:lpstr>
      <vt:lpstr>Slide 3982</vt:lpstr>
      <vt:lpstr>Slide 3983</vt:lpstr>
      <vt:lpstr>Slide 3984</vt:lpstr>
      <vt:lpstr>Slide 3985</vt:lpstr>
      <vt:lpstr>Slide 3986</vt:lpstr>
      <vt:lpstr>Slide 3987</vt:lpstr>
      <vt:lpstr>Slide 3988</vt:lpstr>
      <vt:lpstr>Slide 3989</vt:lpstr>
      <vt:lpstr>Slide 3990</vt:lpstr>
      <vt:lpstr>Slide 3991</vt:lpstr>
      <vt:lpstr>Slide 3992</vt:lpstr>
      <vt:lpstr>Slide 3993</vt:lpstr>
      <vt:lpstr>Slide 3994</vt:lpstr>
      <vt:lpstr>Slide 3995</vt:lpstr>
      <vt:lpstr>Slide 3996</vt:lpstr>
      <vt:lpstr>Slide 3997</vt:lpstr>
      <vt:lpstr>Slide 3998</vt:lpstr>
      <vt:lpstr>Slide 3999</vt:lpstr>
      <vt:lpstr>Slide 4000</vt:lpstr>
      <vt:lpstr>Slide 4001</vt:lpstr>
      <vt:lpstr>Slide 4002</vt:lpstr>
      <vt:lpstr>Slide 4003</vt:lpstr>
      <vt:lpstr>Slide 4004</vt:lpstr>
      <vt:lpstr>Slide 4005</vt:lpstr>
      <vt:lpstr>Slide 4006</vt:lpstr>
      <vt:lpstr>Slide 4007</vt:lpstr>
      <vt:lpstr>Slide 4008</vt:lpstr>
      <vt:lpstr>Slide 4009</vt:lpstr>
      <vt:lpstr>Slide 4010</vt:lpstr>
      <vt:lpstr>Slide 4011</vt:lpstr>
      <vt:lpstr>Slide 4012</vt:lpstr>
      <vt:lpstr>Slide 4013</vt:lpstr>
      <vt:lpstr>Slide 4014</vt:lpstr>
      <vt:lpstr>Slide 4015</vt:lpstr>
      <vt:lpstr>Slide 4016</vt:lpstr>
      <vt:lpstr>Slide 4017</vt:lpstr>
      <vt:lpstr>Slide 4018</vt:lpstr>
      <vt:lpstr>Slide 4019</vt:lpstr>
      <vt:lpstr>Slide 4020</vt:lpstr>
      <vt:lpstr>Slide 4021</vt:lpstr>
      <vt:lpstr>Slide 4022</vt:lpstr>
      <vt:lpstr>Slide 4023</vt:lpstr>
      <vt:lpstr>Slide 4024</vt:lpstr>
      <vt:lpstr>Slide 4025</vt:lpstr>
      <vt:lpstr>Slide 4026</vt:lpstr>
      <vt:lpstr>Slide 4027</vt:lpstr>
      <vt:lpstr>Slide 4028</vt:lpstr>
      <vt:lpstr>Slide 4029</vt:lpstr>
      <vt:lpstr>Slide 4030</vt:lpstr>
      <vt:lpstr>Slide 4031</vt:lpstr>
      <vt:lpstr>Slide 4032</vt:lpstr>
      <vt:lpstr>Slide 4033</vt:lpstr>
      <vt:lpstr>Slide 4034</vt:lpstr>
      <vt:lpstr>Slide 4035</vt:lpstr>
      <vt:lpstr>Slide 4036</vt:lpstr>
      <vt:lpstr>Slide 4037</vt:lpstr>
      <vt:lpstr>Slide 4038</vt:lpstr>
      <vt:lpstr>Slide 4039</vt:lpstr>
      <vt:lpstr>Slide 4040</vt:lpstr>
      <vt:lpstr>Slide 4041</vt:lpstr>
      <vt:lpstr>Slide 4042</vt:lpstr>
      <vt:lpstr>Slide 4043</vt:lpstr>
      <vt:lpstr>Slide 4044</vt:lpstr>
      <vt:lpstr>Slide 4045</vt:lpstr>
      <vt:lpstr>Slide 4046</vt:lpstr>
      <vt:lpstr>Slide 4047</vt:lpstr>
      <vt:lpstr>Slide 4048</vt:lpstr>
      <vt:lpstr>Slide 4049</vt:lpstr>
      <vt:lpstr>Slide 4050</vt:lpstr>
      <vt:lpstr>Slide 4051</vt:lpstr>
      <vt:lpstr>Slide 4052</vt:lpstr>
      <vt:lpstr>Slide 4053</vt:lpstr>
      <vt:lpstr>Slide 4054</vt:lpstr>
      <vt:lpstr>Slide 4055</vt:lpstr>
      <vt:lpstr>Slide 4056</vt:lpstr>
      <vt:lpstr>Slide 4057</vt:lpstr>
      <vt:lpstr>Slide 4058</vt:lpstr>
      <vt:lpstr>Slide 4059</vt:lpstr>
      <vt:lpstr>Slide 4060</vt:lpstr>
      <vt:lpstr>Slide 4061</vt:lpstr>
      <vt:lpstr>Slide 4062</vt:lpstr>
      <vt:lpstr>Slide 4063</vt:lpstr>
      <vt:lpstr>Slide 4064</vt:lpstr>
      <vt:lpstr>Slide 4065</vt:lpstr>
      <vt:lpstr>Slide 4066</vt:lpstr>
      <vt:lpstr>Slide 4067</vt:lpstr>
      <vt:lpstr>Slide 4068</vt:lpstr>
      <vt:lpstr>Slide 4069</vt:lpstr>
      <vt:lpstr>Slide 4070</vt:lpstr>
      <vt:lpstr>Slide 4071</vt:lpstr>
      <vt:lpstr>Slide 4072</vt:lpstr>
      <vt:lpstr>Slide 4073</vt:lpstr>
      <vt:lpstr>Slide 4074</vt:lpstr>
      <vt:lpstr>Slide 4075</vt:lpstr>
      <vt:lpstr>Slide 4076</vt:lpstr>
      <vt:lpstr>Slide 4077</vt:lpstr>
      <vt:lpstr>Slide 4078</vt:lpstr>
      <vt:lpstr>Slide 4079</vt:lpstr>
      <vt:lpstr>Slide 4080</vt:lpstr>
      <vt:lpstr>Slide 4081</vt:lpstr>
      <vt:lpstr>Slide 4082</vt:lpstr>
      <vt:lpstr>Slide 4083</vt:lpstr>
      <vt:lpstr>Slide 4084</vt:lpstr>
      <vt:lpstr>Slide 4085</vt:lpstr>
      <vt:lpstr>Slide 4086</vt:lpstr>
      <vt:lpstr>Slide 4087</vt:lpstr>
      <vt:lpstr>Slide 4088</vt:lpstr>
      <vt:lpstr>Slide 4089</vt:lpstr>
      <vt:lpstr>Slide 4090</vt:lpstr>
      <vt:lpstr>Slide 4091</vt:lpstr>
      <vt:lpstr>Slide 4092</vt:lpstr>
      <vt:lpstr>Slide 4093</vt:lpstr>
      <vt:lpstr>Slide 4094</vt:lpstr>
      <vt:lpstr>Slide 4095</vt:lpstr>
      <vt:lpstr>Slide 4096</vt:lpstr>
      <vt:lpstr>Slide 4097</vt:lpstr>
      <vt:lpstr>Slide 4098</vt:lpstr>
      <vt:lpstr>Slide 4099</vt:lpstr>
      <vt:lpstr>Slide 4100</vt:lpstr>
      <vt:lpstr>Slide 4101</vt:lpstr>
      <vt:lpstr>Slide 4102</vt:lpstr>
      <vt:lpstr>Slide 4103</vt:lpstr>
      <vt:lpstr>Slide 4104</vt:lpstr>
      <vt:lpstr>Slide 4105</vt:lpstr>
      <vt:lpstr>Slide 4106</vt:lpstr>
      <vt:lpstr>Slide 4107</vt:lpstr>
      <vt:lpstr>Slide 4108</vt:lpstr>
      <vt:lpstr>Slide 4109</vt:lpstr>
      <vt:lpstr>Slide 4110</vt:lpstr>
      <vt:lpstr>Slide 4111</vt:lpstr>
      <vt:lpstr>Slide 4112</vt:lpstr>
      <vt:lpstr>Slide 4113</vt:lpstr>
      <vt:lpstr>Slide 4114</vt:lpstr>
      <vt:lpstr>Slide 4115</vt:lpstr>
      <vt:lpstr>Slide 4116</vt:lpstr>
      <vt:lpstr>Slide 4117</vt:lpstr>
      <vt:lpstr>Slide 4118</vt:lpstr>
      <vt:lpstr>Slide 4119</vt:lpstr>
      <vt:lpstr>Slide 4120</vt:lpstr>
      <vt:lpstr>Slide 4121</vt:lpstr>
      <vt:lpstr>Slide 4122</vt:lpstr>
      <vt:lpstr>Slide 4123</vt:lpstr>
      <vt:lpstr>Slide 4124</vt:lpstr>
      <vt:lpstr>Slide 4125</vt:lpstr>
      <vt:lpstr>Slide 4126</vt:lpstr>
      <vt:lpstr>Slide 4127</vt:lpstr>
      <vt:lpstr>Slide 4128</vt:lpstr>
      <vt:lpstr>Slide 4129</vt:lpstr>
      <vt:lpstr>Slide 4130</vt:lpstr>
      <vt:lpstr>Slide 4131</vt:lpstr>
      <vt:lpstr>Slide 4132</vt:lpstr>
      <vt:lpstr>Slide 4133</vt:lpstr>
      <vt:lpstr>Slide 4134</vt:lpstr>
      <vt:lpstr>Slide 4135</vt:lpstr>
      <vt:lpstr>Slide 4136</vt:lpstr>
      <vt:lpstr>Slide 4137</vt:lpstr>
      <vt:lpstr>Slide 4138</vt:lpstr>
      <vt:lpstr>Slide 4139</vt:lpstr>
      <vt:lpstr>Slide 4140</vt:lpstr>
      <vt:lpstr>Slide 4141</vt:lpstr>
      <vt:lpstr>Slide 4142</vt:lpstr>
      <vt:lpstr>Slide 4143</vt:lpstr>
      <vt:lpstr>Slide 4144</vt:lpstr>
      <vt:lpstr>Slide 4145</vt:lpstr>
      <vt:lpstr>Slide 4146</vt:lpstr>
      <vt:lpstr>Slide 4147</vt:lpstr>
      <vt:lpstr>Slide 4148</vt:lpstr>
      <vt:lpstr>Slide 4149</vt:lpstr>
      <vt:lpstr>Slide 4150</vt:lpstr>
      <vt:lpstr>Slide 4151</vt:lpstr>
      <vt:lpstr>Slide 4152</vt:lpstr>
      <vt:lpstr>Slide 4153</vt:lpstr>
      <vt:lpstr>Slide 4154</vt:lpstr>
      <vt:lpstr>Slide 4155</vt:lpstr>
      <vt:lpstr>Slide 4156</vt:lpstr>
      <vt:lpstr>Slide 4157</vt:lpstr>
      <vt:lpstr>Slide 4158</vt:lpstr>
      <vt:lpstr>Slide 4159</vt:lpstr>
      <vt:lpstr>Slide 4160</vt:lpstr>
      <vt:lpstr>Slide 4161</vt:lpstr>
      <vt:lpstr>Slide 4162</vt:lpstr>
      <vt:lpstr>Slide 4163</vt:lpstr>
      <vt:lpstr>Slide 4164</vt:lpstr>
      <vt:lpstr>Slide 4165</vt:lpstr>
      <vt:lpstr>Slide 4166</vt:lpstr>
      <vt:lpstr>Slide 4167</vt:lpstr>
      <vt:lpstr>Slide 4168</vt:lpstr>
      <vt:lpstr>Slide 4169</vt:lpstr>
      <vt:lpstr>Slide 4170</vt:lpstr>
      <vt:lpstr>Slide 4171</vt:lpstr>
      <vt:lpstr>Slide 4172</vt:lpstr>
      <vt:lpstr>Slide 4173</vt:lpstr>
      <vt:lpstr>Slide 4174</vt:lpstr>
      <vt:lpstr>Slide 4175</vt:lpstr>
      <vt:lpstr>Slide 4176</vt:lpstr>
      <vt:lpstr>Slide 4177</vt:lpstr>
      <vt:lpstr>Slide 4178</vt:lpstr>
      <vt:lpstr>Slide 4179</vt:lpstr>
      <vt:lpstr>Slide 4180</vt:lpstr>
      <vt:lpstr>Slide 4181</vt:lpstr>
      <vt:lpstr>Slide 4182</vt:lpstr>
      <vt:lpstr>Slide 4183</vt:lpstr>
      <vt:lpstr>Slide 4184</vt:lpstr>
      <vt:lpstr>Slide 4185</vt:lpstr>
      <vt:lpstr>Slide 4186</vt:lpstr>
      <vt:lpstr>Slide 4187</vt:lpstr>
      <vt:lpstr>Slide 4188</vt:lpstr>
      <vt:lpstr>Slide 4189</vt:lpstr>
      <vt:lpstr>Slide 4190</vt:lpstr>
      <vt:lpstr>Slide 4191</vt:lpstr>
      <vt:lpstr>Slide 4192</vt:lpstr>
      <vt:lpstr>Slide 4193</vt:lpstr>
      <vt:lpstr>Slide 4194</vt:lpstr>
      <vt:lpstr>Slide 4195</vt:lpstr>
      <vt:lpstr>Slide 4196</vt:lpstr>
      <vt:lpstr>Slide 4197</vt:lpstr>
      <vt:lpstr>Slide 4198</vt:lpstr>
      <vt:lpstr>Slide 4199</vt:lpstr>
      <vt:lpstr>Slide 4200</vt:lpstr>
      <vt:lpstr>Slide 4201</vt:lpstr>
      <vt:lpstr>Slide 4202</vt:lpstr>
      <vt:lpstr>Slide 4203</vt:lpstr>
      <vt:lpstr>Slide 4204</vt:lpstr>
      <vt:lpstr>Slide 4205</vt:lpstr>
      <vt:lpstr>Slide 4206</vt:lpstr>
      <vt:lpstr>Slide 4207</vt:lpstr>
      <vt:lpstr>Slide 4208</vt:lpstr>
      <vt:lpstr>Slide 4209</vt:lpstr>
      <vt:lpstr>Slide 4210</vt:lpstr>
      <vt:lpstr>Slide 4211</vt:lpstr>
      <vt:lpstr>Slide 4212</vt:lpstr>
      <vt:lpstr>Slide 4213</vt:lpstr>
      <vt:lpstr>Slide 4214</vt:lpstr>
      <vt:lpstr>Slide 4215</vt:lpstr>
      <vt:lpstr>Slide 4216</vt:lpstr>
      <vt:lpstr>Slide 4217</vt:lpstr>
      <vt:lpstr>Slide 4218</vt:lpstr>
      <vt:lpstr>Slide 4219</vt:lpstr>
      <vt:lpstr>Slide 4220</vt:lpstr>
      <vt:lpstr>Slide 4221</vt:lpstr>
      <vt:lpstr>Slide 4222</vt:lpstr>
      <vt:lpstr>Slide 4223</vt:lpstr>
      <vt:lpstr>Slide 4224</vt:lpstr>
      <vt:lpstr>Slide 4225</vt:lpstr>
      <vt:lpstr>Slide 4226</vt:lpstr>
      <vt:lpstr>Slide 4227</vt:lpstr>
      <vt:lpstr>Slide 4228</vt:lpstr>
      <vt:lpstr>Slide 4229</vt:lpstr>
      <vt:lpstr>Slide 4230</vt:lpstr>
      <vt:lpstr>Slide 4231</vt:lpstr>
      <vt:lpstr>Slide 4232</vt:lpstr>
      <vt:lpstr>Slide 4233</vt:lpstr>
      <vt:lpstr>Slide 4234</vt:lpstr>
      <vt:lpstr>Slide 4235</vt:lpstr>
      <vt:lpstr>Slide 4236</vt:lpstr>
      <vt:lpstr>Slide 4237</vt:lpstr>
      <vt:lpstr>Slide 4238</vt:lpstr>
      <vt:lpstr>Slide 4239</vt:lpstr>
      <vt:lpstr>Slide 4240</vt:lpstr>
      <vt:lpstr>Slide 4241</vt:lpstr>
      <vt:lpstr>Slide 4242</vt:lpstr>
      <vt:lpstr>Slide 4243</vt:lpstr>
      <vt:lpstr>Slide 4244</vt:lpstr>
      <vt:lpstr>Slide 4245</vt:lpstr>
      <vt:lpstr>Slide 4246</vt:lpstr>
      <vt:lpstr>Slide 4247</vt:lpstr>
      <vt:lpstr>Slide 4248</vt:lpstr>
      <vt:lpstr>Slide 4249</vt:lpstr>
      <vt:lpstr>Slide 4250</vt:lpstr>
      <vt:lpstr>Slide 4251</vt:lpstr>
      <vt:lpstr>Slide 4252</vt:lpstr>
      <vt:lpstr>Slide 4253</vt:lpstr>
      <vt:lpstr>Slide 4254</vt:lpstr>
      <vt:lpstr>Slide 4255</vt:lpstr>
      <vt:lpstr>Slide 4256</vt:lpstr>
      <vt:lpstr>Slide 4257</vt:lpstr>
      <vt:lpstr>Slide 4258</vt:lpstr>
      <vt:lpstr>Slide 4259</vt:lpstr>
      <vt:lpstr>Slide 4260</vt:lpstr>
      <vt:lpstr>Slide 4261</vt:lpstr>
      <vt:lpstr>Slide 4262</vt:lpstr>
      <vt:lpstr>Slide 4263</vt:lpstr>
      <vt:lpstr>Slide 4264</vt:lpstr>
      <vt:lpstr>Slide 4265</vt:lpstr>
      <vt:lpstr>Slide 4266</vt:lpstr>
      <vt:lpstr>Slide 4267</vt:lpstr>
      <vt:lpstr>Slide 4268</vt:lpstr>
      <vt:lpstr>Slide 4269</vt:lpstr>
      <vt:lpstr>Slide 4270</vt:lpstr>
      <vt:lpstr>Slide 4271</vt:lpstr>
      <vt:lpstr>Slide 4272</vt:lpstr>
      <vt:lpstr>Slide 4273</vt:lpstr>
      <vt:lpstr>Slide 4274</vt:lpstr>
      <vt:lpstr>Slide 4275</vt:lpstr>
      <vt:lpstr>Slide 4276</vt:lpstr>
      <vt:lpstr>Slide 4277</vt:lpstr>
      <vt:lpstr>Slide 4278</vt:lpstr>
      <vt:lpstr>Slide 4279</vt:lpstr>
      <vt:lpstr>Slide 4280</vt:lpstr>
      <vt:lpstr>Slide 4281</vt:lpstr>
      <vt:lpstr>Slide 4282</vt:lpstr>
      <vt:lpstr>Slide 4283</vt:lpstr>
      <vt:lpstr>Slide 4284</vt:lpstr>
      <vt:lpstr>Slide 4285</vt:lpstr>
      <vt:lpstr>Slide 4286</vt:lpstr>
      <vt:lpstr>Slide 4287</vt:lpstr>
      <vt:lpstr>Slide 4288</vt:lpstr>
      <vt:lpstr>Slide 4289</vt:lpstr>
      <vt:lpstr>Slide 4290</vt:lpstr>
      <vt:lpstr>Slide 4291</vt:lpstr>
      <vt:lpstr>Slide 4292</vt:lpstr>
      <vt:lpstr>Slide 4293</vt:lpstr>
      <vt:lpstr>Slide 4294</vt:lpstr>
      <vt:lpstr>Slide 4295</vt:lpstr>
      <vt:lpstr>Slide 4296</vt:lpstr>
      <vt:lpstr>Slide 4297</vt:lpstr>
      <vt:lpstr>Slide 4298</vt:lpstr>
      <vt:lpstr>Slide 4299</vt:lpstr>
      <vt:lpstr>Slide 4300</vt:lpstr>
      <vt:lpstr>Slide 4301</vt:lpstr>
      <vt:lpstr>Slide 4302</vt:lpstr>
      <vt:lpstr>Slide 4303</vt:lpstr>
      <vt:lpstr>Slide 4304</vt:lpstr>
      <vt:lpstr>Slide 4305</vt:lpstr>
      <vt:lpstr>Slide 4306</vt:lpstr>
      <vt:lpstr>Slide 4307</vt:lpstr>
      <vt:lpstr>Slide 4308</vt:lpstr>
      <vt:lpstr>Slide 4309</vt:lpstr>
      <vt:lpstr>Slide 4310</vt:lpstr>
      <vt:lpstr>Slide 4311</vt:lpstr>
      <vt:lpstr>Slide 4312</vt:lpstr>
      <vt:lpstr>Slide 4313</vt:lpstr>
      <vt:lpstr>Slide 4314</vt:lpstr>
      <vt:lpstr>Slide 4315</vt:lpstr>
      <vt:lpstr>Slide 4316</vt:lpstr>
      <vt:lpstr>Slide 4317</vt:lpstr>
      <vt:lpstr>Slide 4318</vt:lpstr>
      <vt:lpstr>Slide 4319</vt:lpstr>
      <vt:lpstr>Slide 4320</vt:lpstr>
      <vt:lpstr>Slide 4321</vt:lpstr>
      <vt:lpstr>Slide 4322</vt:lpstr>
      <vt:lpstr>Slide 4323</vt:lpstr>
      <vt:lpstr>Slide 4324</vt:lpstr>
      <vt:lpstr>Slide 4325</vt:lpstr>
      <vt:lpstr>Slide 4326</vt:lpstr>
      <vt:lpstr>Slide 4327</vt:lpstr>
      <vt:lpstr>Slide 4328</vt:lpstr>
      <vt:lpstr>Slide 4329</vt:lpstr>
      <vt:lpstr>Slide 4330</vt:lpstr>
      <vt:lpstr>Slide 4331</vt:lpstr>
      <vt:lpstr>Slide 4332</vt:lpstr>
      <vt:lpstr>Slide 4333</vt:lpstr>
      <vt:lpstr>Slide 4334</vt:lpstr>
      <vt:lpstr>Slide 4335</vt:lpstr>
      <vt:lpstr>Slide 4336</vt:lpstr>
      <vt:lpstr>Slide 4337</vt:lpstr>
      <vt:lpstr>Slide 4338</vt:lpstr>
      <vt:lpstr>Slide 4339</vt:lpstr>
      <vt:lpstr>Slide 4340</vt:lpstr>
      <vt:lpstr>Slide 4341</vt:lpstr>
      <vt:lpstr>Slide 4342</vt:lpstr>
      <vt:lpstr>Slide 4343</vt:lpstr>
      <vt:lpstr>Slide 4344</vt:lpstr>
      <vt:lpstr>Slide 4345</vt:lpstr>
      <vt:lpstr>Slide 4346</vt:lpstr>
      <vt:lpstr>Slide 4347</vt:lpstr>
      <vt:lpstr>Slide 4348</vt:lpstr>
      <vt:lpstr>Slide 4349</vt:lpstr>
      <vt:lpstr>Slide 4350</vt:lpstr>
      <vt:lpstr>Slide 4351</vt:lpstr>
      <vt:lpstr>Slide 4352</vt:lpstr>
      <vt:lpstr>Slide 4353</vt:lpstr>
      <vt:lpstr>Slide 4354</vt:lpstr>
      <vt:lpstr>Slide 4355</vt:lpstr>
      <vt:lpstr>Slide 4356</vt:lpstr>
      <vt:lpstr>Slide 4357</vt:lpstr>
      <vt:lpstr>Slide 4358</vt:lpstr>
      <vt:lpstr>Slide 4359</vt:lpstr>
      <vt:lpstr>Slide 4360</vt:lpstr>
      <vt:lpstr>Slide 4361</vt:lpstr>
      <vt:lpstr>Slide 4362</vt:lpstr>
      <vt:lpstr>Slide 4363</vt:lpstr>
      <vt:lpstr>Slide 4364</vt:lpstr>
      <vt:lpstr>Slide 4365</vt:lpstr>
      <vt:lpstr>Slide 4366</vt:lpstr>
      <vt:lpstr>Slide 4367</vt:lpstr>
      <vt:lpstr>Slide 4368</vt:lpstr>
      <vt:lpstr>Slide 4369</vt:lpstr>
      <vt:lpstr>Slide 4370</vt:lpstr>
      <vt:lpstr>Slide 4371</vt:lpstr>
      <vt:lpstr>Slide 4372</vt:lpstr>
      <vt:lpstr>Slide 4373</vt:lpstr>
      <vt:lpstr>Slide 4374</vt:lpstr>
      <vt:lpstr>Slide 4375</vt:lpstr>
      <vt:lpstr>Slide 4376</vt:lpstr>
      <vt:lpstr>Slide 4377</vt:lpstr>
      <vt:lpstr>Slide 4378</vt:lpstr>
      <vt:lpstr>Slide 4379</vt:lpstr>
      <vt:lpstr>Slide 4380</vt:lpstr>
      <vt:lpstr>Slide 4381</vt:lpstr>
      <vt:lpstr>Slide 4382</vt:lpstr>
      <vt:lpstr>Slide 4383</vt:lpstr>
      <vt:lpstr>Slide 4384</vt:lpstr>
      <vt:lpstr>Slide 4385</vt:lpstr>
      <vt:lpstr>Slide 4386</vt:lpstr>
      <vt:lpstr>Slide 4387</vt:lpstr>
      <vt:lpstr>Slide 4388</vt:lpstr>
      <vt:lpstr>Slide 4389</vt:lpstr>
      <vt:lpstr>Slide 4390</vt:lpstr>
      <vt:lpstr>Slide 4391</vt:lpstr>
      <vt:lpstr>Slide 4392</vt:lpstr>
      <vt:lpstr>Slide 4393</vt:lpstr>
      <vt:lpstr>Slide 4394</vt:lpstr>
      <vt:lpstr>Slide 4395</vt:lpstr>
      <vt:lpstr>Slide 4396</vt:lpstr>
      <vt:lpstr>Slide 4397</vt:lpstr>
      <vt:lpstr>Slide 4398</vt:lpstr>
      <vt:lpstr>Slide 4399</vt:lpstr>
      <vt:lpstr>Slide 4400</vt:lpstr>
      <vt:lpstr>Slide 4401</vt:lpstr>
      <vt:lpstr>Slide 4402</vt:lpstr>
      <vt:lpstr>Slide 4403</vt:lpstr>
      <vt:lpstr>Slide 4404</vt:lpstr>
      <vt:lpstr>Slide 4405</vt:lpstr>
      <vt:lpstr>Slide 4406</vt:lpstr>
      <vt:lpstr>Slide 4407</vt:lpstr>
      <vt:lpstr>Slide 4408</vt:lpstr>
      <vt:lpstr>Slide 4409</vt:lpstr>
      <vt:lpstr>Slide 4410</vt:lpstr>
      <vt:lpstr>Slide 4411</vt:lpstr>
      <vt:lpstr>Slide 4412</vt:lpstr>
      <vt:lpstr>Slide 4413</vt:lpstr>
      <vt:lpstr>Slide 4414</vt:lpstr>
      <vt:lpstr>Slide 4415</vt:lpstr>
      <vt:lpstr>Slide 4416</vt:lpstr>
      <vt:lpstr>Slide 4417</vt:lpstr>
      <vt:lpstr>Slide 4418</vt:lpstr>
      <vt:lpstr>Slide 4419</vt:lpstr>
      <vt:lpstr>Slide 4420</vt:lpstr>
      <vt:lpstr>Slide 4421</vt:lpstr>
      <vt:lpstr>Slide 4422</vt:lpstr>
      <vt:lpstr>Slide 4423</vt:lpstr>
      <vt:lpstr>Slide 4424</vt:lpstr>
      <vt:lpstr>Slide 4425</vt:lpstr>
      <vt:lpstr>Slide 4426</vt:lpstr>
      <vt:lpstr>Slide 4427</vt:lpstr>
      <vt:lpstr>Slide 4428</vt:lpstr>
      <vt:lpstr>Slide 4429</vt:lpstr>
      <vt:lpstr>Slide 4430</vt:lpstr>
      <vt:lpstr>Slide 4431</vt:lpstr>
      <vt:lpstr>Slide 4432</vt:lpstr>
      <vt:lpstr>Slide 4433</vt:lpstr>
      <vt:lpstr>Slide 4434</vt:lpstr>
      <vt:lpstr>Slide 4435</vt:lpstr>
      <vt:lpstr>Slide 4436</vt:lpstr>
      <vt:lpstr>Slide 4437</vt:lpstr>
      <vt:lpstr>Slide 4438</vt:lpstr>
      <vt:lpstr>Slide 4439</vt:lpstr>
      <vt:lpstr>Slide 4440</vt:lpstr>
      <vt:lpstr>Slide 4441</vt:lpstr>
      <vt:lpstr>Slide 4442</vt:lpstr>
      <vt:lpstr>Slide 4443</vt:lpstr>
      <vt:lpstr>Slide 4444</vt:lpstr>
      <vt:lpstr>Slide 4445</vt:lpstr>
      <vt:lpstr>Slide 4446</vt:lpstr>
      <vt:lpstr>Slide 4447</vt:lpstr>
      <vt:lpstr>Slide 4448</vt:lpstr>
      <vt:lpstr>Slide 4449</vt:lpstr>
      <vt:lpstr>Slide 4450</vt:lpstr>
      <vt:lpstr>Slide 4451</vt:lpstr>
      <vt:lpstr>Slide 4452</vt:lpstr>
      <vt:lpstr>Slide 4453</vt:lpstr>
      <vt:lpstr>Slide 4454</vt:lpstr>
      <vt:lpstr>Slide 4455</vt:lpstr>
      <vt:lpstr>Slide 4456</vt:lpstr>
      <vt:lpstr>Slide 4457</vt:lpstr>
      <vt:lpstr>Slide 4458</vt:lpstr>
      <vt:lpstr>Slide 4459</vt:lpstr>
      <vt:lpstr>Slide 4460</vt:lpstr>
      <vt:lpstr>Slide 4461</vt:lpstr>
      <vt:lpstr>Slide 4462</vt:lpstr>
      <vt:lpstr>Slide 4463</vt:lpstr>
      <vt:lpstr>Slide 4464</vt:lpstr>
      <vt:lpstr>Slide 4465</vt:lpstr>
      <vt:lpstr>Slide 4466</vt:lpstr>
      <vt:lpstr>Slide 4467</vt:lpstr>
      <vt:lpstr>Slide 4468</vt:lpstr>
      <vt:lpstr>Slide 4469</vt:lpstr>
      <vt:lpstr>Slide 4470</vt:lpstr>
      <vt:lpstr>Slide 4471</vt:lpstr>
      <vt:lpstr>Slide 4472</vt:lpstr>
      <vt:lpstr>Slide 4473</vt:lpstr>
      <vt:lpstr>Slide 4474</vt:lpstr>
      <vt:lpstr>Slide 4475</vt:lpstr>
      <vt:lpstr>Slide 4476</vt:lpstr>
      <vt:lpstr>Slide 4477</vt:lpstr>
      <vt:lpstr>Slide 4478</vt:lpstr>
      <vt:lpstr>Slide 4479</vt:lpstr>
      <vt:lpstr>Slide 4480</vt:lpstr>
      <vt:lpstr>Slide 4481</vt:lpstr>
      <vt:lpstr>Slide 4482</vt:lpstr>
      <vt:lpstr>Slide 4483</vt:lpstr>
      <vt:lpstr>Slide 4484</vt:lpstr>
      <vt:lpstr>Slide 4485</vt:lpstr>
      <vt:lpstr>Slide 4486</vt:lpstr>
      <vt:lpstr>Slide 4487</vt:lpstr>
      <vt:lpstr>Slide 4488</vt:lpstr>
      <vt:lpstr>Slide 4489</vt:lpstr>
      <vt:lpstr>Slide 4490</vt:lpstr>
      <vt:lpstr>Slide 4491</vt:lpstr>
      <vt:lpstr>Slide 4492</vt:lpstr>
      <vt:lpstr>Slide 4493</vt:lpstr>
      <vt:lpstr>Slide 4494</vt:lpstr>
      <vt:lpstr>Slide 4495</vt:lpstr>
      <vt:lpstr>Slide 4496</vt:lpstr>
      <vt:lpstr>Slide 4497</vt:lpstr>
      <vt:lpstr>Slide 4498</vt:lpstr>
      <vt:lpstr>Slide 4499</vt:lpstr>
      <vt:lpstr>Slide 4500</vt:lpstr>
      <vt:lpstr>Slide 4501</vt:lpstr>
      <vt:lpstr>Slide 4502</vt:lpstr>
      <vt:lpstr>Slide 4503</vt:lpstr>
      <vt:lpstr>Slide 4504</vt:lpstr>
      <vt:lpstr>Slide 4505</vt:lpstr>
      <vt:lpstr>Slide 4506</vt:lpstr>
      <vt:lpstr>Slide 4507</vt:lpstr>
      <vt:lpstr>Slide 4508</vt:lpstr>
      <vt:lpstr>Slide 4509</vt:lpstr>
      <vt:lpstr>Slide 4510</vt:lpstr>
      <vt:lpstr>Slide 4511</vt:lpstr>
      <vt:lpstr>Slide 4512</vt:lpstr>
      <vt:lpstr>Slide 4513</vt:lpstr>
      <vt:lpstr>Slide 4514</vt:lpstr>
      <vt:lpstr>Slide 4515</vt:lpstr>
      <vt:lpstr>Slide 4516</vt:lpstr>
      <vt:lpstr>Slide 4517</vt:lpstr>
      <vt:lpstr>Slide 4518</vt:lpstr>
      <vt:lpstr>Slide 4519</vt:lpstr>
      <vt:lpstr>Slide 4520</vt:lpstr>
      <vt:lpstr>Slide 4521</vt:lpstr>
      <vt:lpstr>Slide 4522</vt:lpstr>
      <vt:lpstr>Slide 4523</vt:lpstr>
      <vt:lpstr>Slide 4524</vt:lpstr>
      <vt:lpstr>Slide 4525</vt:lpstr>
      <vt:lpstr>Slide 4526</vt:lpstr>
      <vt:lpstr>Slide 4527</vt:lpstr>
      <vt:lpstr>Slide 4528</vt:lpstr>
      <vt:lpstr>Slide 4529</vt:lpstr>
      <vt:lpstr>Slide 4530</vt:lpstr>
      <vt:lpstr>Slide 4531</vt:lpstr>
      <vt:lpstr>Slide 4532</vt:lpstr>
      <vt:lpstr>Slide 4533</vt:lpstr>
      <vt:lpstr>Slide 4534</vt:lpstr>
      <vt:lpstr>Slide 4535</vt:lpstr>
      <vt:lpstr>Slide 4536</vt:lpstr>
      <vt:lpstr>Slide 4537</vt:lpstr>
      <vt:lpstr>Slide 4538</vt:lpstr>
      <vt:lpstr>Slide 4539</vt:lpstr>
      <vt:lpstr>Slide 4540</vt:lpstr>
      <vt:lpstr>Slide 4541</vt:lpstr>
      <vt:lpstr>Slide 4542</vt:lpstr>
      <vt:lpstr>Slide 4543</vt:lpstr>
      <vt:lpstr>Slide 4544</vt:lpstr>
      <vt:lpstr>Slide 4545</vt:lpstr>
      <vt:lpstr>Slide 4546</vt:lpstr>
      <vt:lpstr>Slide 4547</vt:lpstr>
      <vt:lpstr>Slide 4548</vt:lpstr>
      <vt:lpstr>Slide 4549</vt:lpstr>
      <vt:lpstr>Slide 4550</vt:lpstr>
      <vt:lpstr>Slide 4551</vt:lpstr>
      <vt:lpstr>Slide 4552</vt:lpstr>
      <vt:lpstr>Slide 4553</vt:lpstr>
      <vt:lpstr>Slide 4554</vt:lpstr>
      <vt:lpstr>Slide 4555</vt:lpstr>
      <vt:lpstr>Slide 4556</vt:lpstr>
      <vt:lpstr>Slide 4557</vt:lpstr>
      <vt:lpstr>Slide 4558</vt:lpstr>
      <vt:lpstr>Slide 4559</vt:lpstr>
      <vt:lpstr>Slide 4560</vt:lpstr>
      <vt:lpstr>Slide 4561</vt:lpstr>
      <vt:lpstr>Slide 4562</vt:lpstr>
      <vt:lpstr>Slide 4563</vt:lpstr>
      <vt:lpstr>Slide 4564</vt:lpstr>
      <vt:lpstr>Slide 4565</vt:lpstr>
      <vt:lpstr>Slide 4566</vt:lpstr>
      <vt:lpstr>Slide 4567</vt:lpstr>
      <vt:lpstr>Slide 4568</vt:lpstr>
      <vt:lpstr>Slide 4569</vt:lpstr>
      <vt:lpstr>Slide 4570</vt:lpstr>
      <vt:lpstr>Slide 4571</vt:lpstr>
      <vt:lpstr>Slide 4572</vt:lpstr>
      <vt:lpstr>Slide 4573</vt:lpstr>
      <vt:lpstr>Slide 4574</vt:lpstr>
      <vt:lpstr>Slide 4575</vt:lpstr>
      <vt:lpstr>Slide 4576</vt:lpstr>
      <vt:lpstr>Slide 4577</vt:lpstr>
      <vt:lpstr>Slide 4578</vt:lpstr>
      <vt:lpstr>Slide 4579</vt:lpstr>
      <vt:lpstr>Slide 4580</vt:lpstr>
      <vt:lpstr>Slide 4581</vt:lpstr>
      <vt:lpstr>Slide 4582</vt:lpstr>
      <vt:lpstr>Slide 4583</vt:lpstr>
      <vt:lpstr>Slide 4584</vt:lpstr>
      <vt:lpstr>Slide 4585</vt:lpstr>
      <vt:lpstr>Slide 4586</vt:lpstr>
      <vt:lpstr>Slide 4587</vt:lpstr>
      <vt:lpstr>Slide 4588</vt:lpstr>
      <vt:lpstr>Slide 4589</vt:lpstr>
      <vt:lpstr>Slide 4590</vt:lpstr>
      <vt:lpstr>Slide 4591</vt:lpstr>
      <vt:lpstr>Slide 4592</vt:lpstr>
      <vt:lpstr>Slide 4593</vt:lpstr>
      <vt:lpstr>Slide 4594</vt:lpstr>
      <vt:lpstr>Slide 4595</vt:lpstr>
      <vt:lpstr>Slide 4596</vt:lpstr>
      <vt:lpstr>Slide 4597</vt:lpstr>
      <vt:lpstr>Slide 4598</vt:lpstr>
      <vt:lpstr>Slide 4599</vt:lpstr>
      <vt:lpstr>Slide 4600</vt:lpstr>
      <vt:lpstr>Slide 4601</vt:lpstr>
      <vt:lpstr>Slide 4602</vt:lpstr>
      <vt:lpstr>Slide 4603</vt:lpstr>
      <vt:lpstr>Slide 4604</vt:lpstr>
      <vt:lpstr>Slide 4605</vt:lpstr>
      <vt:lpstr>Slide 4606</vt:lpstr>
      <vt:lpstr>Slide 4607</vt:lpstr>
      <vt:lpstr>Slide 4608</vt:lpstr>
      <vt:lpstr>Slide 4609</vt:lpstr>
      <vt:lpstr>Slide 4610</vt:lpstr>
      <vt:lpstr>Slide 4611</vt:lpstr>
      <vt:lpstr>Slide 4612</vt:lpstr>
      <vt:lpstr>Slide 4613</vt:lpstr>
      <vt:lpstr>Slide 4614</vt:lpstr>
      <vt:lpstr>Slide 4615</vt:lpstr>
      <vt:lpstr>Slide 4616</vt:lpstr>
      <vt:lpstr>Slide 4617</vt:lpstr>
      <vt:lpstr>Slide 4618</vt:lpstr>
      <vt:lpstr>Slide 4619</vt:lpstr>
      <vt:lpstr>Slide 4620</vt:lpstr>
      <vt:lpstr>Slide 4621</vt:lpstr>
      <vt:lpstr>Slide 4622</vt:lpstr>
      <vt:lpstr>Slide 4623</vt:lpstr>
      <vt:lpstr>Slide 4624</vt:lpstr>
      <vt:lpstr>Slide 4625</vt:lpstr>
      <vt:lpstr>Slide 4626</vt:lpstr>
      <vt:lpstr>Slide 4627</vt:lpstr>
      <vt:lpstr>Slide 4628</vt:lpstr>
      <vt:lpstr>Slide 4629</vt:lpstr>
      <vt:lpstr>Slide 4630</vt:lpstr>
      <vt:lpstr>Slide 4631</vt:lpstr>
      <vt:lpstr>Slide 4632</vt:lpstr>
      <vt:lpstr>Slide 4633</vt:lpstr>
      <vt:lpstr>Slide 4634</vt:lpstr>
      <vt:lpstr>Slide 4635</vt:lpstr>
      <vt:lpstr>Slide 4636</vt:lpstr>
      <vt:lpstr>Slide 4637</vt:lpstr>
      <vt:lpstr>Slide 4638</vt:lpstr>
      <vt:lpstr>Slide 4639</vt:lpstr>
      <vt:lpstr>Slide 4640</vt:lpstr>
      <vt:lpstr>Slide 4641</vt:lpstr>
      <vt:lpstr>Slide 4642</vt:lpstr>
      <vt:lpstr>Slide 4643</vt:lpstr>
      <vt:lpstr>Slide 4644</vt:lpstr>
      <vt:lpstr>Slide 4645</vt:lpstr>
      <vt:lpstr>Slide 4646</vt:lpstr>
      <vt:lpstr>Slide 4647</vt:lpstr>
      <vt:lpstr>Slide 4648</vt:lpstr>
      <vt:lpstr>Slide 4649</vt:lpstr>
      <vt:lpstr>Slide 4650</vt:lpstr>
      <vt:lpstr>Slide 4651</vt:lpstr>
      <vt:lpstr>Slide 4652</vt:lpstr>
      <vt:lpstr>Slide 4653</vt:lpstr>
      <vt:lpstr>Slide 4654</vt:lpstr>
      <vt:lpstr>Slide 4655</vt:lpstr>
      <vt:lpstr>Slide 4656</vt:lpstr>
      <vt:lpstr>Slide 4657</vt:lpstr>
      <vt:lpstr>Slide 4658</vt:lpstr>
      <vt:lpstr>Slide 4659</vt:lpstr>
      <vt:lpstr>Slide 4660</vt:lpstr>
      <vt:lpstr>Slide 4661</vt:lpstr>
      <vt:lpstr>Slide 4662</vt:lpstr>
      <vt:lpstr>Slide 4663</vt:lpstr>
      <vt:lpstr>Slide 4664</vt:lpstr>
      <vt:lpstr>Slide 4665</vt:lpstr>
      <vt:lpstr>Slide 4666</vt:lpstr>
      <vt:lpstr>Slide 4667</vt:lpstr>
      <vt:lpstr>Slide 4668</vt:lpstr>
      <vt:lpstr>Slide 4669</vt:lpstr>
      <vt:lpstr>Slide 4670</vt:lpstr>
      <vt:lpstr>Slide 4671</vt:lpstr>
      <vt:lpstr>Slide 4672</vt:lpstr>
      <vt:lpstr>Slide 4673</vt:lpstr>
      <vt:lpstr>Slide 4674</vt:lpstr>
      <vt:lpstr>Slide 4675</vt:lpstr>
      <vt:lpstr>Slide 4676</vt:lpstr>
      <vt:lpstr>Slide 4677</vt:lpstr>
      <vt:lpstr>Slide 4678</vt:lpstr>
      <vt:lpstr>Slide 4679</vt:lpstr>
      <vt:lpstr>Slide 4680</vt:lpstr>
      <vt:lpstr>Slide 4681</vt:lpstr>
      <vt:lpstr>Slide 4682</vt:lpstr>
      <vt:lpstr>Slide 4683</vt:lpstr>
      <vt:lpstr>Slide 4684</vt:lpstr>
      <vt:lpstr>Slide 4685</vt:lpstr>
      <vt:lpstr>Slide 4686</vt:lpstr>
      <vt:lpstr>Slide 4687</vt:lpstr>
      <vt:lpstr>Slide 4688</vt:lpstr>
      <vt:lpstr>Slide 4689</vt:lpstr>
      <vt:lpstr>Slide 4690</vt:lpstr>
      <vt:lpstr>Slide 4691</vt:lpstr>
      <vt:lpstr>Slide 4692</vt:lpstr>
      <vt:lpstr>Slide 4693</vt:lpstr>
      <vt:lpstr>Slide 4694</vt:lpstr>
      <vt:lpstr>Slide 4695</vt:lpstr>
      <vt:lpstr>Slide 4696</vt:lpstr>
      <vt:lpstr>Slide 4697</vt:lpstr>
      <vt:lpstr>Slide 4698</vt:lpstr>
      <vt:lpstr>Slide 4699</vt:lpstr>
      <vt:lpstr>Slide 4700</vt:lpstr>
      <vt:lpstr>Slide 4701</vt:lpstr>
      <vt:lpstr>Slide 4702</vt:lpstr>
      <vt:lpstr>Slide 4703</vt:lpstr>
      <vt:lpstr>Slide 4704</vt:lpstr>
      <vt:lpstr>Slide 4705</vt:lpstr>
      <vt:lpstr>Slide 4706</vt:lpstr>
      <vt:lpstr>Slide 4707</vt:lpstr>
      <vt:lpstr>Slide 4708</vt:lpstr>
      <vt:lpstr>Slide 4709</vt:lpstr>
      <vt:lpstr>Slide 4710</vt:lpstr>
      <vt:lpstr>Slide 4711</vt:lpstr>
      <vt:lpstr>Slide 4712</vt:lpstr>
      <vt:lpstr>Slide 4713</vt:lpstr>
      <vt:lpstr>Slide 4714</vt:lpstr>
      <vt:lpstr>Slide 4715</vt:lpstr>
      <vt:lpstr>Slide 4716</vt:lpstr>
      <vt:lpstr>Slide 4717</vt:lpstr>
      <vt:lpstr>Slide 4718</vt:lpstr>
      <vt:lpstr>Slide 4719</vt:lpstr>
      <vt:lpstr>Slide 4720</vt:lpstr>
      <vt:lpstr>Slide 4721</vt:lpstr>
      <vt:lpstr>Slide 4722</vt:lpstr>
      <vt:lpstr>Slide 4723</vt:lpstr>
      <vt:lpstr>Slide 4724</vt:lpstr>
      <vt:lpstr>Slide 4725</vt:lpstr>
      <vt:lpstr>Slide 4726</vt:lpstr>
      <vt:lpstr>Slide 4727</vt:lpstr>
      <vt:lpstr>Slide 4728</vt:lpstr>
      <vt:lpstr>Slide 4729</vt:lpstr>
      <vt:lpstr>Slide 4730</vt:lpstr>
      <vt:lpstr>Slide 4731</vt:lpstr>
      <vt:lpstr>Slide 4732</vt:lpstr>
      <vt:lpstr>Slide 4733</vt:lpstr>
      <vt:lpstr>Slide 4734</vt:lpstr>
      <vt:lpstr>Slide 4735</vt:lpstr>
      <vt:lpstr>Slide 4736</vt:lpstr>
      <vt:lpstr>Slide 4737</vt:lpstr>
      <vt:lpstr>Slide 4738</vt:lpstr>
      <vt:lpstr>Slide 4739</vt:lpstr>
      <vt:lpstr>Slide 4740</vt:lpstr>
      <vt:lpstr>Slide 4741</vt:lpstr>
      <vt:lpstr>Slide 4742</vt:lpstr>
      <vt:lpstr>Slide 4743</vt:lpstr>
      <vt:lpstr>Slide 4744</vt:lpstr>
      <vt:lpstr>Slide 4745</vt:lpstr>
      <vt:lpstr>Slide 4746</vt:lpstr>
      <vt:lpstr>Slide 4747</vt:lpstr>
      <vt:lpstr>Slide 4748</vt:lpstr>
      <vt:lpstr>Slide 4749</vt:lpstr>
      <vt:lpstr>Slide 4750</vt:lpstr>
      <vt:lpstr>Slide 4751</vt:lpstr>
      <vt:lpstr>Slide 4752</vt:lpstr>
      <vt:lpstr>Slide 4753</vt:lpstr>
      <vt:lpstr>Slide 4754</vt:lpstr>
      <vt:lpstr>Slide 4755</vt:lpstr>
      <vt:lpstr>Slide 4756</vt:lpstr>
      <vt:lpstr>Slide 4757</vt:lpstr>
      <vt:lpstr>Slide 4758</vt:lpstr>
      <vt:lpstr>Slide 4759</vt:lpstr>
      <vt:lpstr>Slide 4760</vt:lpstr>
      <vt:lpstr>Slide 4761</vt:lpstr>
      <vt:lpstr>Slide 4762</vt:lpstr>
      <vt:lpstr>Slide 4763</vt:lpstr>
      <vt:lpstr>Slide 4764</vt:lpstr>
      <vt:lpstr>Slide 4765</vt:lpstr>
      <vt:lpstr>Slide 4766</vt:lpstr>
      <vt:lpstr>Slide 4767</vt:lpstr>
      <vt:lpstr>Slide 4768</vt:lpstr>
      <vt:lpstr>Slide 4769</vt:lpstr>
      <vt:lpstr>Slide 4770</vt:lpstr>
      <vt:lpstr>Slide 4771</vt:lpstr>
      <vt:lpstr>Slide 4772</vt:lpstr>
      <vt:lpstr>Slide 4773</vt:lpstr>
      <vt:lpstr>Slide 4774</vt:lpstr>
      <vt:lpstr>Slide 4775</vt:lpstr>
      <vt:lpstr>Slide 4776</vt:lpstr>
      <vt:lpstr>Slide 4777</vt:lpstr>
      <vt:lpstr>Slide 4778</vt:lpstr>
      <vt:lpstr>Slide 4779</vt:lpstr>
      <vt:lpstr>Slide 4780</vt:lpstr>
      <vt:lpstr>Slide 4781</vt:lpstr>
      <vt:lpstr>Slide 4782</vt:lpstr>
      <vt:lpstr>Slide 4783</vt:lpstr>
      <vt:lpstr>Slide 4784</vt:lpstr>
      <vt:lpstr>Slide 4785</vt:lpstr>
      <vt:lpstr>Slide 4786</vt:lpstr>
      <vt:lpstr>Slide 4787</vt:lpstr>
      <vt:lpstr>Slide 4788</vt:lpstr>
      <vt:lpstr>Slide 4789</vt:lpstr>
      <vt:lpstr>Slide 4790</vt:lpstr>
      <vt:lpstr>Slide 4791</vt:lpstr>
      <vt:lpstr>Slide 4792</vt:lpstr>
      <vt:lpstr>Slide 4793</vt:lpstr>
      <vt:lpstr>Slide 4794</vt:lpstr>
      <vt:lpstr>Slide 4795</vt:lpstr>
      <vt:lpstr>Slide 4796</vt:lpstr>
      <vt:lpstr>Slide 4797</vt:lpstr>
      <vt:lpstr>Slide 4798</vt:lpstr>
      <vt:lpstr>Slide 4799</vt:lpstr>
      <vt:lpstr>Slide 4800</vt:lpstr>
      <vt:lpstr>Slide 4801</vt:lpstr>
      <vt:lpstr>Slide 4802</vt:lpstr>
      <vt:lpstr>Slide 4803</vt:lpstr>
      <vt:lpstr>Slide 4804</vt:lpstr>
      <vt:lpstr>Slide 4805</vt:lpstr>
      <vt:lpstr>Slide 4806</vt:lpstr>
      <vt:lpstr>Slide 4807</vt:lpstr>
      <vt:lpstr>Slide 4808</vt:lpstr>
      <vt:lpstr>Slide 4809</vt:lpstr>
      <vt:lpstr>Slide 4810</vt:lpstr>
      <vt:lpstr>Slide 4811</vt:lpstr>
      <vt:lpstr>Slide 4812</vt:lpstr>
      <vt:lpstr>Slide 4813</vt:lpstr>
      <vt:lpstr>Slide 4814</vt:lpstr>
      <vt:lpstr>Slide 4815</vt:lpstr>
      <vt:lpstr>Slide 4816</vt:lpstr>
      <vt:lpstr>Slide 4817</vt:lpstr>
      <vt:lpstr>Slide 4818</vt:lpstr>
      <vt:lpstr>Slide 4819</vt:lpstr>
      <vt:lpstr>Slide 4820</vt:lpstr>
      <vt:lpstr>Slide 4821</vt:lpstr>
      <vt:lpstr>Slide 4822</vt:lpstr>
      <vt:lpstr>Slide 4823</vt:lpstr>
      <vt:lpstr>Slide 4824</vt:lpstr>
      <vt:lpstr>Slide 4825</vt:lpstr>
      <vt:lpstr>Slide 4826</vt:lpstr>
      <vt:lpstr>Slide 4827</vt:lpstr>
      <vt:lpstr>Slide 4828</vt:lpstr>
      <vt:lpstr>Slide 4829</vt:lpstr>
      <vt:lpstr>Slide 4830</vt:lpstr>
      <vt:lpstr>Slide 4831</vt:lpstr>
      <vt:lpstr>Slide 4832</vt:lpstr>
      <vt:lpstr>Slide 4833</vt:lpstr>
      <vt:lpstr>Slide 4834</vt:lpstr>
      <vt:lpstr>Slide 4835</vt:lpstr>
      <vt:lpstr>Slide 4836</vt:lpstr>
      <vt:lpstr>Slide 4837</vt:lpstr>
      <vt:lpstr>Slide 4838</vt:lpstr>
      <vt:lpstr>Slide 4839</vt:lpstr>
      <vt:lpstr>Slide 4840</vt:lpstr>
      <vt:lpstr>Slide 4841</vt:lpstr>
      <vt:lpstr>Slide 4842</vt:lpstr>
      <vt:lpstr>Slide 4843</vt:lpstr>
      <vt:lpstr>Slide 4844</vt:lpstr>
      <vt:lpstr>Slide 4845</vt:lpstr>
      <vt:lpstr>Slide 4846</vt:lpstr>
      <vt:lpstr>Slide 4847</vt:lpstr>
      <vt:lpstr>Slide 4848</vt:lpstr>
      <vt:lpstr>Slide 4849</vt:lpstr>
      <vt:lpstr>Slide 4850</vt:lpstr>
      <vt:lpstr>Slide 4851</vt:lpstr>
      <vt:lpstr>Slide 4852</vt:lpstr>
      <vt:lpstr>Slide 4853</vt:lpstr>
      <vt:lpstr>Slide 4854</vt:lpstr>
      <vt:lpstr>Slide 4855</vt:lpstr>
      <vt:lpstr>Slide 4856</vt:lpstr>
      <vt:lpstr>Slide 4857</vt:lpstr>
      <vt:lpstr>Slide 4858</vt:lpstr>
      <vt:lpstr>Slide 4859</vt:lpstr>
      <vt:lpstr>Slide 4860</vt:lpstr>
      <vt:lpstr>Slide 4861</vt:lpstr>
      <vt:lpstr>Slide 4862</vt:lpstr>
      <vt:lpstr>Slide 4863</vt:lpstr>
      <vt:lpstr>Slide 4864</vt:lpstr>
      <vt:lpstr>Slide 4865</vt:lpstr>
      <vt:lpstr>Slide 4866</vt:lpstr>
      <vt:lpstr>Slide 4867</vt:lpstr>
      <vt:lpstr>Slide 4868</vt:lpstr>
      <vt:lpstr>Slide 4869</vt:lpstr>
      <vt:lpstr>Slide 4870</vt:lpstr>
      <vt:lpstr>Slide 4871</vt:lpstr>
      <vt:lpstr>Slide 4872</vt:lpstr>
      <vt:lpstr>Slide 4873</vt:lpstr>
      <vt:lpstr>Slide 4874</vt:lpstr>
      <vt:lpstr>Slide 4875</vt:lpstr>
      <vt:lpstr>Slide 4876</vt:lpstr>
      <vt:lpstr>Slide 4877</vt:lpstr>
      <vt:lpstr>Slide 4878</vt:lpstr>
      <vt:lpstr>Slide 4879</vt:lpstr>
      <vt:lpstr>Slide 4880</vt:lpstr>
      <vt:lpstr>Slide 4881</vt:lpstr>
      <vt:lpstr>Slide 4882</vt:lpstr>
      <vt:lpstr>Slide 4883</vt:lpstr>
      <vt:lpstr>Slide 4884</vt:lpstr>
      <vt:lpstr>Slide 4885</vt:lpstr>
      <vt:lpstr>Slide 4886</vt:lpstr>
      <vt:lpstr>Slide 4887</vt:lpstr>
      <vt:lpstr>Slide 4888</vt:lpstr>
      <vt:lpstr>Slide 4889</vt:lpstr>
      <vt:lpstr>Slide 4890</vt:lpstr>
      <vt:lpstr>Slide 4891</vt:lpstr>
      <vt:lpstr>Slide 4892</vt:lpstr>
      <vt:lpstr>Slide 4893</vt:lpstr>
      <vt:lpstr>Slide 4894</vt:lpstr>
      <vt:lpstr>Slide 4895</vt:lpstr>
      <vt:lpstr>Slide 4896</vt:lpstr>
      <vt:lpstr>Slide 4897</vt:lpstr>
      <vt:lpstr>Slide 4898</vt:lpstr>
      <vt:lpstr>Slide 4899</vt:lpstr>
      <vt:lpstr>Slide 4900</vt:lpstr>
      <vt:lpstr>Slide 4901</vt:lpstr>
      <vt:lpstr>Slide 4902</vt:lpstr>
      <vt:lpstr>Slide 4903</vt:lpstr>
      <vt:lpstr>Slide 4904</vt:lpstr>
      <vt:lpstr>Slide 4905</vt:lpstr>
      <vt:lpstr>Slide 4906</vt:lpstr>
      <vt:lpstr>Slide 4907</vt:lpstr>
      <vt:lpstr>Slide 4908</vt:lpstr>
      <vt:lpstr>Slide 4909</vt:lpstr>
      <vt:lpstr>Slide 4910</vt:lpstr>
      <vt:lpstr>Slide 4911</vt:lpstr>
      <vt:lpstr>Slide 4912</vt:lpstr>
      <vt:lpstr>Slide 4913</vt:lpstr>
      <vt:lpstr>Slide 4914</vt:lpstr>
      <vt:lpstr>Slide 4915</vt:lpstr>
      <vt:lpstr>Slide 4916</vt:lpstr>
      <vt:lpstr>Slide 4917</vt:lpstr>
      <vt:lpstr>Slide 4918</vt:lpstr>
      <vt:lpstr>Slide 4919</vt:lpstr>
      <vt:lpstr>Slide 4920</vt:lpstr>
      <vt:lpstr>Slide 4921</vt:lpstr>
      <vt:lpstr>Slide 4922</vt:lpstr>
      <vt:lpstr>Slide 4923</vt:lpstr>
      <vt:lpstr>Slide 4924</vt:lpstr>
      <vt:lpstr>Slide 4925</vt:lpstr>
      <vt:lpstr>Slide 4926</vt:lpstr>
      <vt:lpstr>Slide 4927</vt:lpstr>
      <vt:lpstr>Slide 4928</vt:lpstr>
      <vt:lpstr>Slide 4929</vt:lpstr>
      <vt:lpstr>Slide 4930</vt:lpstr>
      <vt:lpstr>Slide 4931</vt:lpstr>
      <vt:lpstr>Slide 4932</vt:lpstr>
      <vt:lpstr>Slide 4933</vt:lpstr>
      <vt:lpstr>Slide 4934</vt:lpstr>
      <vt:lpstr>Slide 4935</vt:lpstr>
      <vt:lpstr>Slide 4936</vt:lpstr>
      <vt:lpstr>Slide 4937</vt:lpstr>
      <vt:lpstr>Slide 4938</vt:lpstr>
      <vt:lpstr>Slide 4939</vt:lpstr>
      <vt:lpstr>Slide 4940</vt:lpstr>
      <vt:lpstr>Slide 4941</vt:lpstr>
      <vt:lpstr>Slide 4942</vt:lpstr>
      <vt:lpstr>Slide 4943</vt:lpstr>
      <vt:lpstr>Slide 4944</vt:lpstr>
      <vt:lpstr>Slide 4945</vt:lpstr>
      <vt:lpstr>Slide 4946</vt:lpstr>
      <vt:lpstr>Slide 4947</vt:lpstr>
      <vt:lpstr>Slide 4948</vt:lpstr>
      <vt:lpstr>Slide 4949</vt:lpstr>
      <vt:lpstr>Slide 4950</vt:lpstr>
      <vt:lpstr>Slide 4951</vt:lpstr>
      <vt:lpstr>Slide 4952</vt:lpstr>
      <vt:lpstr>Slide 4953</vt:lpstr>
      <vt:lpstr>Slide 4954</vt:lpstr>
      <vt:lpstr>Slide 4955</vt:lpstr>
      <vt:lpstr>Slide 4956</vt:lpstr>
      <vt:lpstr>Slide 4957</vt:lpstr>
      <vt:lpstr>Slide 4958</vt:lpstr>
      <vt:lpstr>Slide 4959</vt:lpstr>
      <vt:lpstr>Slide 4960</vt:lpstr>
      <vt:lpstr>Slide 4961</vt:lpstr>
      <vt:lpstr>Slide 4962</vt:lpstr>
      <vt:lpstr>Slide 4963</vt:lpstr>
      <vt:lpstr>Slide 4964</vt:lpstr>
      <vt:lpstr>Slide 4965</vt:lpstr>
      <vt:lpstr>Slide 4966</vt:lpstr>
      <vt:lpstr>Slide 4967</vt:lpstr>
      <vt:lpstr>Slide 4968</vt:lpstr>
      <vt:lpstr>Slide 4969</vt:lpstr>
      <vt:lpstr>Slide 4970</vt:lpstr>
      <vt:lpstr>Slide 4971</vt:lpstr>
      <vt:lpstr>Slide 4972</vt:lpstr>
      <vt:lpstr>Slide 4973</vt:lpstr>
      <vt:lpstr>Slide 4974</vt:lpstr>
      <vt:lpstr>Slide 4975</vt:lpstr>
      <vt:lpstr>Slide 4976</vt:lpstr>
      <vt:lpstr>Slide 4977</vt:lpstr>
      <vt:lpstr>Slide 4978</vt:lpstr>
      <vt:lpstr>Slide 4979</vt:lpstr>
      <vt:lpstr>Slide 4980</vt:lpstr>
      <vt:lpstr>Slide 4981</vt:lpstr>
      <vt:lpstr>Slide 4982</vt:lpstr>
      <vt:lpstr>Slide 4983</vt:lpstr>
      <vt:lpstr>Slide 4984</vt:lpstr>
      <vt:lpstr>Slide 4985</vt:lpstr>
      <vt:lpstr>Slide 4986</vt:lpstr>
      <vt:lpstr>Slide 4987</vt:lpstr>
      <vt:lpstr>Slide 4988</vt:lpstr>
      <vt:lpstr>Slide 4989</vt:lpstr>
      <vt:lpstr>Slide 4990</vt:lpstr>
      <vt:lpstr>Slide 4991</vt:lpstr>
      <vt:lpstr>Slide 4992</vt:lpstr>
      <vt:lpstr>Slide 4993</vt:lpstr>
      <vt:lpstr>Slide 4994</vt:lpstr>
      <vt:lpstr>Slide 4995</vt:lpstr>
      <vt:lpstr>Slide 4996</vt:lpstr>
      <vt:lpstr>Slide 4997</vt:lpstr>
      <vt:lpstr>Slide 4998</vt:lpstr>
      <vt:lpstr>Slide 4999</vt:lpstr>
      <vt:lpstr>Slide 5000</vt:lpstr>
      <vt:lpstr>Slide 5001</vt:lpstr>
      <vt:lpstr>Slide 5002</vt:lpstr>
      <vt:lpstr>Slide 5003</vt:lpstr>
      <vt:lpstr>Slide 5004</vt:lpstr>
      <vt:lpstr>Slide 5005</vt:lpstr>
      <vt:lpstr>Slide 5006</vt:lpstr>
      <vt:lpstr>Slide 5007</vt:lpstr>
      <vt:lpstr>Slide 5008</vt:lpstr>
      <vt:lpstr>Slide 5009</vt:lpstr>
      <vt:lpstr>Slide 5010</vt:lpstr>
      <vt:lpstr>Slide 5011</vt:lpstr>
      <vt:lpstr>Slide 5012</vt:lpstr>
      <vt:lpstr>Slide 5013</vt:lpstr>
      <vt:lpstr>Slide 5014</vt:lpstr>
      <vt:lpstr>Slide 5015</vt:lpstr>
      <vt:lpstr>Slide 5016</vt:lpstr>
      <vt:lpstr>Slide 5017</vt:lpstr>
      <vt:lpstr>Slide 5018</vt:lpstr>
      <vt:lpstr>Slide 5019</vt:lpstr>
      <vt:lpstr>Slide 5020</vt:lpstr>
      <vt:lpstr>Slide 5021</vt:lpstr>
      <vt:lpstr>Slide 5022</vt:lpstr>
      <vt:lpstr>Slide 5023</vt:lpstr>
      <vt:lpstr>Slide 5024</vt:lpstr>
      <vt:lpstr>Slide 5025</vt:lpstr>
      <vt:lpstr>Slide 5026</vt:lpstr>
      <vt:lpstr>Slide 5027</vt:lpstr>
      <vt:lpstr>Slide 5028</vt:lpstr>
      <vt:lpstr>Slide 5029</vt:lpstr>
      <vt:lpstr>Slide 5030</vt:lpstr>
      <vt:lpstr>Slide 5031</vt:lpstr>
      <vt:lpstr>Slide 5032</vt:lpstr>
      <vt:lpstr>Slide 5033</vt:lpstr>
      <vt:lpstr>Slide 5034</vt:lpstr>
      <vt:lpstr>Slide 5035</vt:lpstr>
      <vt:lpstr>Slide 5036</vt:lpstr>
      <vt:lpstr>Slide 5037</vt:lpstr>
      <vt:lpstr>Slide 5038</vt:lpstr>
      <vt:lpstr>Slide 5039</vt:lpstr>
      <vt:lpstr>Slide 5040</vt:lpstr>
      <vt:lpstr>Slide 5041</vt:lpstr>
      <vt:lpstr>Slide 5042</vt:lpstr>
      <vt:lpstr>Slide 5043</vt:lpstr>
      <vt:lpstr>Slide 5044</vt:lpstr>
      <vt:lpstr>Slide 5045</vt:lpstr>
      <vt:lpstr>Slide 5046</vt:lpstr>
      <vt:lpstr>Slide 5047</vt:lpstr>
      <vt:lpstr>Slide 5048</vt:lpstr>
      <vt:lpstr>Slide 5049</vt:lpstr>
      <vt:lpstr>Slide 5050</vt:lpstr>
      <vt:lpstr>Slide 5051</vt:lpstr>
      <vt:lpstr>Slide 5052</vt:lpstr>
      <vt:lpstr>Slide 5053</vt:lpstr>
      <vt:lpstr>Slide 5054</vt:lpstr>
      <vt:lpstr>Slide 5055</vt:lpstr>
      <vt:lpstr>Slide 5056</vt:lpstr>
      <vt:lpstr>Slide 5057</vt:lpstr>
      <vt:lpstr>Slide 5058</vt:lpstr>
      <vt:lpstr>Slide 5059</vt:lpstr>
      <vt:lpstr>Slide 5060</vt:lpstr>
      <vt:lpstr>Slide 5061</vt:lpstr>
      <vt:lpstr>Slide 5062</vt:lpstr>
      <vt:lpstr>Slide 5063</vt:lpstr>
      <vt:lpstr>Slide 5064</vt:lpstr>
      <vt:lpstr>Slide 5065</vt:lpstr>
      <vt:lpstr>Slide 5066</vt:lpstr>
      <vt:lpstr>Slide 5067</vt:lpstr>
      <vt:lpstr>Slide 5068</vt:lpstr>
      <vt:lpstr>Slide 5069</vt:lpstr>
      <vt:lpstr>Slide 5070</vt:lpstr>
      <vt:lpstr>Slide 5071</vt:lpstr>
      <vt:lpstr>Slide 5072</vt:lpstr>
      <vt:lpstr>Slide 5073</vt:lpstr>
      <vt:lpstr>Slide 5074</vt:lpstr>
      <vt:lpstr>Slide 5075</vt:lpstr>
      <vt:lpstr>Slide 5076</vt:lpstr>
      <vt:lpstr>Slide 5077</vt:lpstr>
      <vt:lpstr>Slide 5078</vt:lpstr>
      <vt:lpstr>Slide 5079</vt:lpstr>
      <vt:lpstr>Slide 5080</vt:lpstr>
      <vt:lpstr>Slide 5081</vt:lpstr>
      <vt:lpstr>Slide 5082</vt:lpstr>
      <vt:lpstr>Slide 5083</vt:lpstr>
      <vt:lpstr>Slide 5084</vt:lpstr>
      <vt:lpstr>Slide 5085</vt:lpstr>
      <vt:lpstr>Slide 5086</vt:lpstr>
      <vt:lpstr>Slide 5087</vt:lpstr>
      <vt:lpstr>Slide 5088</vt:lpstr>
      <vt:lpstr>Slide 5089</vt:lpstr>
      <vt:lpstr>Slide 5090</vt:lpstr>
      <vt:lpstr>Slide 5091</vt:lpstr>
      <vt:lpstr>Slide 5092</vt:lpstr>
      <vt:lpstr>Slide 5093</vt:lpstr>
      <vt:lpstr>Slide 5094</vt:lpstr>
      <vt:lpstr>Slide 5095</vt:lpstr>
      <vt:lpstr>Slide 5096</vt:lpstr>
      <vt:lpstr>Slide 5097</vt:lpstr>
      <vt:lpstr>Slide 5098</vt:lpstr>
      <vt:lpstr>Slide 5099</vt:lpstr>
      <vt:lpstr>Slide 5100</vt:lpstr>
      <vt:lpstr>Slide 5101</vt:lpstr>
      <vt:lpstr>Slide 5102</vt:lpstr>
      <vt:lpstr>Slide 5103</vt:lpstr>
      <vt:lpstr>Slide 5104</vt:lpstr>
      <vt:lpstr>Slide 5105</vt:lpstr>
      <vt:lpstr>Slide 5106</vt:lpstr>
      <vt:lpstr>Slide 5107</vt:lpstr>
      <vt:lpstr>Slide 5108</vt:lpstr>
      <vt:lpstr>Slide 5109</vt:lpstr>
      <vt:lpstr>Slide 5110</vt:lpstr>
      <vt:lpstr>Slide 5111</vt:lpstr>
      <vt:lpstr>Slide 5112</vt:lpstr>
      <vt:lpstr>Slide 5113</vt:lpstr>
      <vt:lpstr>Slide 5114</vt:lpstr>
      <vt:lpstr>Slide 5115</vt:lpstr>
      <vt:lpstr>Slide 5116</vt:lpstr>
      <vt:lpstr>Slide 5117</vt:lpstr>
      <vt:lpstr>Slide 5118</vt:lpstr>
      <vt:lpstr>Slide 5119</vt:lpstr>
      <vt:lpstr>Slide 5120</vt:lpstr>
      <vt:lpstr>Slide 5121</vt:lpstr>
      <vt:lpstr>Slide 5122</vt:lpstr>
      <vt:lpstr>Slide 5123</vt:lpstr>
      <vt:lpstr>Slide 5124</vt:lpstr>
      <vt:lpstr>Slide 5125</vt:lpstr>
      <vt:lpstr>Slide 5126</vt:lpstr>
      <vt:lpstr>Slide 5127</vt:lpstr>
      <vt:lpstr>Slide 5128</vt:lpstr>
      <vt:lpstr>Slide 5129</vt:lpstr>
      <vt:lpstr>Slide 5130</vt:lpstr>
      <vt:lpstr>Slide 5131</vt:lpstr>
      <vt:lpstr>Slide 5132</vt:lpstr>
      <vt:lpstr>Slide 5133</vt:lpstr>
      <vt:lpstr>Slide 5134</vt:lpstr>
      <vt:lpstr>Slide 5135</vt:lpstr>
      <vt:lpstr>Slide 5136</vt:lpstr>
      <vt:lpstr>Slide 5137</vt:lpstr>
      <vt:lpstr>Slide 5138</vt:lpstr>
      <vt:lpstr>Slide 5139</vt:lpstr>
      <vt:lpstr>Slide 5140</vt:lpstr>
      <vt:lpstr>Slide 5141</vt:lpstr>
      <vt:lpstr>Slide 5142</vt:lpstr>
      <vt:lpstr>Slide 5143</vt:lpstr>
      <vt:lpstr>Slide 5144</vt:lpstr>
      <vt:lpstr>Slide 5145</vt:lpstr>
      <vt:lpstr>Slide 5146</vt:lpstr>
      <vt:lpstr>Slide 5147</vt:lpstr>
      <vt:lpstr>Slide 5148</vt:lpstr>
      <vt:lpstr>Slide 5149</vt:lpstr>
      <vt:lpstr>Slide 5150</vt:lpstr>
      <vt:lpstr>Slide 5151</vt:lpstr>
      <vt:lpstr>Slide 5152</vt:lpstr>
      <vt:lpstr>Slide 5153</vt:lpstr>
      <vt:lpstr>Slide 5154</vt:lpstr>
      <vt:lpstr>Slide 5155</vt:lpstr>
      <vt:lpstr>Slide 5156</vt:lpstr>
      <vt:lpstr>Slide 5157</vt:lpstr>
      <vt:lpstr>Slide 5158</vt:lpstr>
      <vt:lpstr>Slide 5159</vt:lpstr>
      <vt:lpstr>Slide 5160</vt:lpstr>
      <vt:lpstr>Slide 5161</vt:lpstr>
      <vt:lpstr>Slide 5162</vt:lpstr>
      <vt:lpstr>Slide 5163</vt:lpstr>
      <vt:lpstr>Slide 5164</vt:lpstr>
      <vt:lpstr>Slide 5165</vt:lpstr>
      <vt:lpstr>Slide 5166</vt:lpstr>
      <vt:lpstr>Slide 5167</vt:lpstr>
      <vt:lpstr>Slide 5168</vt:lpstr>
      <vt:lpstr>Slide 5169</vt:lpstr>
      <vt:lpstr>Slide 5170</vt:lpstr>
      <vt:lpstr>Slide 5171</vt:lpstr>
      <vt:lpstr>Slide 5172</vt:lpstr>
      <vt:lpstr>Slide 5173</vt:lpstr>
      <vt:lpstr>Slide 5174</vt:lpstr>
      <vt:lpstr>Slide 5175</vt:lpstr>
      <vt:lpstr>Slide 5176</vt:lpstr>
      <vt:lpstr>Slide 5177</vt:lpstr>
      <vt:lpstr>Slide 5178</vt:lpstr>
      <vt:lpstr>Slide 5179</vt:lpstr>
      <vt:lpstr>Slide 5180</vt:lpstr>
      <vt:lpstr>Slide 5181</vt:lpstr>
      <vt:lpstr>Slide 5182</vt:lpstr>
      <vt:lpstr>Slide 5183</vt:lpstr>
      <vt:lpstr>Slide 5184</vt:lpstr>
      <vt:lpstr>Slide 5185</vt:lpstr>
      <vt:lpstr>Slide 5186</vt:lpstr>
      <vt:lpstr>Slide 5187</vt:lpstr>
      <vt:lpstr>Slide 5188</vt:lpstr>
      <vt:lpstr>Slide 5189</vt:lpstr>
      <vt:lpstr>Slide 5190</vt:lpstr>
      <vt:lpstr>Slide 5191</vt:lpstr>
      <vt:lpstr>Slide 5192</vt:lpstr>
      <vt:lpstr>Slide 5193</vt:lpstr>
      <vt:lpstr>Slide 5194</vt:lpstr>
      <vt:lpstr>Slide 5195</vt:lpstr>
      <vt:lpstr>Slide 5196</vt:lpstr>
      <vt:lpstr>Slide 5197</vt:lpstr>
      <vt:lpstr>Slide 5198</vt:lpstr>
      <vt:lpstr>Slide 5199</vt:lpstr>
      <vt:lpstr>Slide 5200</vt:lpstr>
      <vt:lpstr>Slide 5201</vt:lpstr>
      <vt:lpstr>Slide 5202</vt:lpstr>
      <vt:lpstr>Slide 5203</vt:lpstr>
      <vt:lpstr>Slide 5204</vt:lpstr>
      <vt:lpstr>Slide 5205</vt:lpstr>
      <vt:lpstr>Slide 5206</vt:lpstr>
      <vt:lpstr>Slide 5207</vt:lpstr>
      <vt:lpstr>Slide 5208</vt:lpstr>
      <vt:lpstr>Slide 5209</vt:lpstr>
      <vt:lpstr>Slide 5210</vt:lpstr>
      <vt:lpstr>Slide 5211</vt:lpstr>
      <vt:lpstr>Slide 5212</vt:lpstr>
      <vt:lpstr>Slide 5213</vt:lpstr>
      <vt:lpstr>Slide 5214</vt:lpstr>
      <vt:lpstr>Slide 5215</vt:lpstr>
      <vt:lpstr>Slide 5216</vt:lpstr>
      <vt:lpstr>Slide 5217</vt:lpstr>
      <vt:lpstr>Slide 5218</vt:lpstr>
      <vt:lpstr>Slide 5219</vt:lpstr>
      <vt:lpstr>Slide 5220</vt:lpstr>
      <vt:lpstr>Slide 5221</vt:lpstr>
      <vt:lpstr>Slide 5222</vt:lpstr>
      <vt:lpstr>Slide 5223</vt:lpstr>
      <vt:lpstr>Slide 5224</vt:lpstr>
      <vt:lpstr>Slide 5225</vt:lpstr>
      <vt:lpstr>Slide 5226</vt:lpstr>
      <vt:lpstr>Slide 5227</vt:lpstr>
      <vt:lpstr>Slide 5228</vt:lpstr>
      <vt:lpstr>Slide 5229</vt:lpstr>
      <vt:lpstr>Slide 5230</vt:lpstr>
      <vt:lpstr>Slide 5231</vt:lpstr>
      <vt:lpstr>Slide 5232</vt:lpstr>
      <vt:lpstr>Slide 5233</vt:lpstr>
      <vt:lpstr>Slide 5234</vt:lpstr>
      <vt:lpstr>Slide 5235</vt:lpstr>
      <vt:lpstr>Slide 5236</vt:lpstr>
      <vt:lpstr>Slide 5237</vt:lpstr>
      <vt:lpstr>Slide 5238</vt:lpstr>
      <vt:lpstr>Slide 5239</vt:lpstr>
      <vt:lpstr>Slide 5240</vt:lpstr>
      <vt:lpstr>Slide 5241</vt:lpstr>
      <vt:lpstr>Slide 5242</vt:lpstr>
      <vt:lpstr>Slide 5243</vt:lpstr>
      <vt:lpstr>Slide 5244</vt:lpstr>
      <vt:lpstr>Slide 5245</vt:lpstr>
      <vt:lpstr>Slide 5246</vt:lpstr>
      <vt:lpstr>Slide 5247</vt:lpstr>
      <vt:lpstr>Slide 5248</vt:lpstr>
      <vt:lpstr>Slide 5249</vt:lpstr>
      <vt:lpstr>Slide 5250</vt:lpstr>
      <vt:lpstr>Slide 5251</vt:lpstr>
      <vt:lpstr>Slide 5252</vt:lpstr>
      <vt:lpstr>Slide 5253</vt:lpstr>
      <vt:lpstr>Slide 5254</vt:lpstr>
      <vt:lpstr>Slide 5255</vt:lpstr>
      <vt:lpstr>Slide 5256</vt:lpstr>
      <vt:lpstr>Slide 5257</vt:lpstr>
      <vt:lpstr>Slide 5258</vt:lpstr>
      <vt:lpstr>Slide 5259</vt:lpstr>
      <vt:lpstr>Slide 5260</vt:lpstr>
      <vt:lpstr>Slide 5261</vt:lpstr>
      <vt:lpstr>Slide 5262</vt:lpstr>
      <vt:lpstr>Slide 5263</vt:lpstr>
      <vt:lpstr>Slide 5264</vt:lpstr>
      <vt:lpstr>Slide 5265</vt:lpstr>
      <vt:lpstr>Slide 5266</vt:lpstr>
      <vt:lpstr>Slide 5267</vt:lpstr>
      <vt:lpstr>Slide 5268</vt:lpstr>
      <vt:lpstr>Slide 5269</vt:lpstr>
      <vt:lpstr>Slide 5270</vt:lpstr>
      <vt:lpstr>Slide 5271</vt:lpstr>
      <vt:lpstr>Slide 5272</vt:lpstr>
      <vt:lpstr>Slide 5273</vt:lpstr>
      <vt:lpstr>Slide 5274</vt:lpstr>
      <vt:lpstr>Slide 5275</vt:lpstr>
      <vt:lpstr>Slide 5276</vt:lpstr>
      <vt:lpstr>Slide 5277</vt:lpstr>
      <vt:lpstr>Slide 5278</vt:lpstr>
      <vt:lpstr>Slide 5279</vt:lpstr>
      <vt:lpstr>Slide 5280</vt:lpstr>
      <vt:lpstr>Slide 5281</vt:lpstr>
      <vt:lpstr>Slide 5282</vt:lpstr>
      <vt:lpstr>Slide 5283</vt:lpstr>
      <vt:lpstr>Slide 5284</vt:lpstr>
      <vt:lpstr>Slide 5285</vt:lpstr>
      <vt:lpstr>Slide 5286</vt:lpstr>
      <vt:lpstr>Slide 5287</vt:lpstr>
      <vt:lpstr>Slide 5288</vt:lpstr>
      <vt:lpstr>Slide 5289</vt:lpstr>
      <vt:lpstr>Slide 5290</vt:lpstr>
      <vt:lpstr>Slide 5291</vt:lpstr>
      <vt:lpstr>Slide 5292</vt:lpstr>
      <vt:lpstr>Slide 5293</vt:lpstr>
      <vt:lpstr>Slide 5294</vt:lpstr>
      <vt:lpstr>Slide 5295</vt:lpstr>
      <vt:lpstr>Slide 5296</vt:lpstr>
      <vt:lpstr>Slide 5297</vt:lpstr>
      <vt:lpstr>Slide 5298</vt:lpstr>
      <vt:lpstr>Slide 5299</vt:lpstr>
      <vt:lpstr>Slide 5300</vt:lpstr>
      <vt:lpstr>Slide 5301</vt:lpstr>
      <vt:lpstr>Slide 5302</vt:lpstr>
      <vt:lpstr>Slide 5303</vt:lpstr>
      <vt:lpstr>Slide 5304</vt:lpstr>
      <vt:lpstr>Slide 5305</vt:lpstr>
      <vt:lpstr>Slide 5306</vt:lpstr>
      <vt:lpstr>Slide 5307</vt:lpstr>
      <vt:lpstr>Slide 5308</vt:lpstr>
      <vt:lpstr>Slide 5309</vt:lpstr>
      <vt:lpstr>Slide 5310</vt:lpstr>
      <vt:lpstr>Slide 5311</vt:lpstr>
      <vt:lpstr>Slide 5312</vt:lpstr>
      <vt:lpstr>Slide 5313</vt:lpstr>
      <vt:lpstr>Slide 5314</vt:lpstr>
      <vt:lpstr>Slide 5315</vt:lpstr>
      <vt:lpstr>Slide 5316</vt:lpstr>
      <vt:lpstr>Slide 5317</vt:lpstr>
      <vt:lpstr>Slide 5318</vt:lpstr>
      <vt:lpstr>Slide 5319</vt:lpstr>
      <vt:lpstr>Slide 5320</vt:lpstr>
      <vt:lpstr>Slide 5321</vt:lpstr>
      <vt:lpstr>Slide 5322</vt:lpstr>
      <vt:lpstr>Slide 5323</vt:lpstr>
      <vt:lpstr>Slide 5324</vt:lpstr>
      <vt:lpstr>Slide 5325</vt:lpstr>
      <vt:lpstr>Slide 5326</vt:lpstr>
      <vt:lpstr>Slide 5327</vt:lpstr>
      <vt:lpstr>Slide 5328</vt:lpstr>
      <vt:lpstr>Slide 5329</vt:lpstr>
      <vt:lpstr>Slide 5330</vt:lpstr>
      <vt:lpstr>Slide 5331</vt:lpstr>
      <vt:lpstr>Slide 5332</vt:lpstr>
      <vt:lpstr>Slide 5333</vt:lpstr>
      <vt:lpstr>Slide 5334</vt:lpstr>
      <vt:lpstr>Slide 5335</vt:lpstr>
      <vt:lpstr>Slide 5336</vt:lpstr>
      <vt:lpstr>Slide 5337</vt:lpstr>
      <vt:lpstr>Slide 5338</vt:lpstr>
      <vt:lpstr>Slide 5339</vt:lpstr>
      <vt:lpstr>Slide 5340</vt:lpstr>
      <vt:lpstr>Slide 5341</vt:lpstr>
      <vt:lpstr>Slide 5342</vt:lpstr>
      <vt:lpstr>Slide 5343</vt:lpstr>
      <vt:lpstr>Slide 5344</vt:lpstr>
      <vt:lpstr>Slide 5345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Eliminating Fragments  and Run-on Sentences</dc:title>
  <dc:creator>jrasp</dc:creator>
  <cp:lastModifiedBy>jrasp</cp:lastModifiedBy>
  <cp:revision>10</cp:revision>
  <dcterms:created xsi:type="dcterms:W3CDTF">2017-11-10T20:49:59Z</dcterms:created>
  <dcterms:modified xsi:type="dcterms:W3CDTF">2017-11-10T22:12:22Z</dcterms:modified>
</cp:coreProperties>
</file>