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35E979-B1B1-4254-8033-6880CFD68F1F}"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602316AA-6F65-4536-8709-DCAEFF76243F}">
      <dgm:prSet phldrT="[Text]"/>
      <dgm:spPr/>
      <dgm:t>
        <a:bodyPr/>
        <a:lstStyle/>
        <a:p>
          <a:r>
            <a:rPr lang="en-US" dirty="0" smtClean="0"/>
            <a:t>Stone Age people used simple tools to meet their needs.</a:t>
          </a:r>
          <a:endParaRPr lang="en-US" dirty="0"/>
        </a:p>
      </dgm:t>
    </dgm:pt>
    <dgm:pt modelId="{EEBFA5A6-D3F9-4D50-885B-77AEDD1519D1}" type="parTrans" cxnId="{BE3F8033-6C96-4CEA-AF46-36D2EC3F632D}">
      <dgm:prSet/>
      <dgm:spPr/>
      <dgm:t>
        <a:bodyPr/>
        <a:lstStyle/>
        <a:p>
          <a:endParaRPr lang="en-US"/>
        </a:p>
      </dgm:t>
    </dgm:pt>
    <dgm:pt modelId="{5953357E-FBDA-4C60-AA9E-AF272188F72D}" type="sibTrans" cxnId="{BE3F8033-6C96-4CEA-AF46-36D2EC3F632D}">
      <dgm:prSet/>
      <dgm:spPr/>
      <dgm:t>
        <a:bodyPr/>
        <a:lstStyle/>
        <a:p>
          <a:endParaRPr lang="en-US"/>
        </a:p>
      </dgm:t>
    </dgm:pt>
    <dgm:pt modelId="{504B02B6-3854-4376-B6A8-1C9BB7FDCA11}">
      <dgm:prSet phldrT="[Text]"/>
      <dgm:spPr/>
      <dgm:t>
        <a:bodyPr/>
        <a:lstStyle/>
        <a:p>
          <a:r>
            <a:rPr lang="en-US" dirty="0" smtClean="0"/>
            <a:t>Chopping tool</a:t>
          </a:r>
          <a:endParaRPr lang="en-US" dirty="0"/>
        </a:p>
      </dgm:t>
    </dgm:pt>
    <dgm:pt modelId="{79F60F27-CB60-4D78-A713-2DCED420C187}" type="parTrans" cxnId="{2CAC42B0-2B73-429E-B487-175AED080841}">
      <dgm:prSet/>
      <dgm:spPr/>
      <dgm:t>
        <a:bodyPr/>
        <a:lstStyle/>
        <a:p>
          <a:endParaRPr lang="en-US"/>
        </a:p>
      </dgm:t>
    </dgm:pt>
    <dgm:pt modelId="{26FFB3C7-0270-4102-8458-5CAD22F68AF9}" type="sibTrans" cxnId="{2CAC42B0-2B73-429E-B487-175AED080841}">
      <dgm:prSet/>
      <dgm:spPr/>
      <dgm:t>
        <a:bodyPr/>
        <a:lstStyle/>
        <a:p>
          <a:endParaRPr lang="en-US"/>
        </a:p>
      </dgm:t>
    </dgm:pt>
    <dgm:pt modelId="{0F39E67F-9267-4209-86E5-4DFA8238F729}">
      <dgm:prSet phldrT="[Text]"/>
      <dgm:spPr/>
      <dgm:t>
        <a:bodyPr/>
        <a:lstStyle/>
        <a:p>
          <a:r>
            <a:rPr lang="en-US" dirty="0" smtClean="0"/>
            <a:t>Hand Axe</a:t>
          </a:r>
          <a:endParaRPr lang="en-US" dirty="0"/>
        </a:p>
      </dgm:t>
    </dgm:pt>
    <dgm:pt modelId="{50201E79-4B0C-4C6B-98C7-9CA72431177C}" type="parTrans" cxnId="{5A04B561-FD50-4D75-8E44-EBA55F4A84DC}">
      <dgm:prSet/>
      <dgm:spPr/>
      <dgm:t>
        <a:bodyPr/>
        <a:lstStyle/>
        <a:p>
          <a:endParaRPr lang="en-US"/>
        </a:p>
      </dgm:t>
    </dgm:pt>
    <dgm:pt modelId="{44428C3F-E8E7-47FB-B259-37B2FE9FDE84}" type="sibTrans" cxnId="{5A04B561-FD50-4D75-8E44-EBA55F4A84DC}">
      <dgm:prSet/>
      <dgm:spPr/>
      <dgm:t>
        <a:bodyPr/>
        <a:lstStyle/>
        <a:p>
          <a:endParaRPr lang="en-US"/>
        </a:p>
      </dgm:t>
    </dgm:pt>
    <dgm:pt modelId="{1E014FCA-CD79-41A8-919B-473097153A07}">
      <dgm:prSet phldrT="[Text]"/>
      <dgm:spPr/>
      <dgm:t>
        <a:bodyPr/>
        <a:lstStyle/>
        <a:p>
          <a:r>
            <a:rPr lang="en-US" dirty="0" smtClean="0"/>
            <a:t>Borer and side-scraper</a:t>
          </a:r>
          <a:endParaRPr lang="en-US" dirty="0"/>
        </a:p>
      </dgm:t>
    </dgm:pt>
    <dgm:pt modelId="{9631AB8F-AE12-4E44-8746-33BCBCF9285A}" type="parTrans" cxnId="{7B98785F-24A1-44E2-9A18-5F9619D78484}">
      <dgm:prSet/>
      <dgm:spPr/>
      <dgm:t>
        <a:bodyPr/>
        <a:lstStyle/>
        <a:p>
          <a:endParaRPr lang="en-US"/>
        </a:p>
      </dgm:t>
    </dgm:pt>
    <dgm:pt modelId="{B132BC4A-9A0E-47AE-A942-BB9B27321560}" type="sibTrans" cxnId="{7B98785F-24A1-44E2-9A18-5F9619D78484}">
      <dgm:prSet/>
      <dgm:spPr/>
      <dgm:t>
        <a:bodyPr/>
        <a:lstStyle/>
        <a:p>
          <a:endParaRPr lang="en-US"/>
        </a:p>
      </dgm:t>
    </dgm:pt>
    <dgm:pt modelId="{2E8E8AD5-8120-4478-9E6B-34B4F15C494D}" type="pres">
      <dgm:prSet presAssocID="{6A35E979-B1B1-4254-8033-6880CFD68F1F}" presName="composite" presStyleCnt="0">
        <dgm:presLayoutVars>
          <dgm:chMax val="1"/>
          <dgm:dir/>
          <dgm:resizeHandles val="exact"/>
        </dgm:presLayoutVars>
      </dgm:prSet>
      <dgm:spPr/>
      <dgm:t>
        <a:bodyPr/>
        <a:lstStyle/>
        <a:p>
          <a:endParaRPr lang="en-US"/>
        </a:p>
      </dgm:t>
    </dgm:pt>
    <dgm:pt modelId="{17504019-DCEC-4920-99A4-C673D4BF204F}" type="pres">
      <dgm:prSet presAssocID="{602316AA-6F65-4536-8709-DCAEFF76243F}" presName="roof" presStyleLbl="dkBgShp" presStyleIdx="0" presStyleCnt="2"/>
      <dgm:spPr/>
      <dgm:t>
        <a:bodyPr/>
        <a:lstStyle/>
        <a:p>
          <a:endParaRPr lang="en-US"/>
        </a:p>
      </dgm:t>
    </dgm:pt>
    <dgm:pt modelId="{6A0CA3A2-D695-42E4-B11D-50DF8E5D2468}" type="pres">
      <dgm:prSet presAssocID="{602316AA-6F65-4536-8709-DCAEFF76243F}" presName="pillars" presStyleCnt="0"/>
      <dgm:spPr/>
    </dgm:pt>
    <dgm:pt modelId="{BDB94151-7C42-48CA-8F47-ABA0389DA459}" type="pres">
      <dgm:prSet presAssocID="{602316AA-6F65-4536-8709-DCAEFF76243F}" presName="pillar1" presStyleLbl="node1" presStyleIdx="0" presStyleCnt="3">
        <dgm:presLayoutVars>
          <dgm:bulletEnabled val="1"/>
        </dgm:presLayoutVars>
      </dgm:prSet>
      <dgm:spPr/>
      <dgm:t>
        <a:bodyPr/>
        <a:lstStyle/>
        <a:p>
          <a:endParaRPr lang="en-US"/>
        </a:p>
      </dgm:t>
    </dgm:pt>
    <dgm:pt modelId="{C5FE754A-FF75-4293-B1DB-675318C916E5}" type="pres">
      <dgm:prSet presAssocID="{0F39E67F-9267-4209-86E5-4DFA8238F729}" presName="pillarX" presStyleLbl="node1" presStyleIdx="1" presStyleCnt="3">
        <dgm:presLayoutVars>
          <dgm:bulletEnabled val="1"/>
        </dgm:presLayoutVars>
      </dgm:prSet>
      <dgm:spPr/>
      <dgm:t>
        <a:bodyPr/>
        <a:lstStyle/>
        <a:p>
          <a:endParaRPr lang="en-US"/>
        </a:p>
      </dgm:t>
    </dgm:pt>
    <dgm:pt modelId="{2264C74C-E491-4867-9038-3CAE9378220A}" type="pres">
      <dgm:prSet presAssocID="{1E014FCA-CD79-41A8-919B-473097153A07}" presName="pillarX" presStyleLbl="node1" presStyleIdx="2" presStyleCnt="3">
        <dgm:presLayoutVars>
          <dgm:bulletEnabled val="1"/>
        </dgm:presLayoutVars>
      </dgm:prSet>
      <dgm:spPr/>
      <dgm:t>
        <a:bodyPr/>
        <a:lstStyle/>
        <a:p>
          <a:endParaRPr lang="en-US"/>
        </a:p>
      </dgm:t>
    </dgm:pt>
    <dgm:pt modelId="{80B6F2FE-F2BF-4840-ABBD-94053CC218FE}" type="pres">
      <dgm:prSet presAssocID="{602316AA-6F65-4536-8709-DCAEFF76243F}" presName="base" presStyleLbl="dkBgShp" presStyleIdx="1" presStyleCnt="2"/>
      <dgm:spPr/>
    </dgm:pt>
  </dgm:ptLst>
  <dgm:cxnLst>
    <dgm:cxn modelId="{BE3F8033-6C96-4CEA-AF46-36D2EC3F632D}" srcId="{6A35E979-B1B1-4254-8033-6880CFD68F1F}" destId="{602316AA-6F65-4536-8709-DCAEFF76243F}" srcOrd="0" destOrd="0" parTransId="{EEBFA5A6-D3F9-4D50-885B-77AEDD1519D1}" sibTransId="{5953357E-FBDA-4C60-AA9E-AF272188F72D}"/>
    <dgm:cxn modelId="{2CAC42B0-2B73-429E-B487-175AED080841}" srcId="{602316AA-6F65-4536-8709-DCAEFF76243F}" destId="{504B02B6-3854-4376-B6A8-1C9BB7FDCA11}" srcOrd="0" destOrd="0" parTransId="{79F60F27-CB60-4D78-A713-2DCED420C187}" sibTransId="{26FFB3C7-0270-4102-8458-5CAD22F68AF9}"/>
    <dgm:cxn modelId="{E6D5F14E-B073-4765-8522-3F09D15DFDD4}" type="presOf" srcId="{1E014FCA-CD79-41A8-919B-473097153A07}" destId="{2264C74C-E491-4867-9038-3CAE9378220A}" srcOrd="0" destOrd="0" presId="urn:microsoft.com/office/officeart/2005/8/layout/hList3"/>
    <dgm:cxn modelId="{7B98785F-24A1-44E2-9A18-5F9619D78484}" srcId="{602316AA-6F65-4536-8709-DCAEFF76243F}" destId="{1E014FCA-CD79-41A8-919B-473097153A07}" srcOrd="2" destOrd="0" parTransId="{9631AB8F-AE12-4E44-8746-33BCBCF9285A}" sibTransId="{B132BC4A-9A0E-47AE-A942-BB9B27321560}"/>
    <dgm:cxn modelId="{9D2E1269-73F7-44C4-B066-3CFC8DAC9854}" type="presOf" srcId="{0F39E67F-9267-4209-86E5-4DFA8238F729}" destId="{C5FE754A-FF75-4293-B1DB-675318C916E5}" srcOrd="0" destOrd="0" presId="urn:microsoft.com/office/officeart/2005/8/layout/hList3"/>
    <dgm:cxn modelId="{E0A96F0F-BF68-4377-8155-1F1842F56715}" type="presOf" srcId="{504B02B6-3854-4376-B6A8-1C9BB7FDCA11}" destId="{BDB94151-7C42-48CA-8F47-ABA0389DA459}" srcOrd="0" destOrd="0" presId="urn:microsoft.com/office/officeart/2005/8/layout/hList3"/>
    <dgm:cxn modelId="{5A04B561-FD50-4D75-8E44-EBA55F4A84DC}" srcId="{602316AA-6F65-4536-8709-DCAEFF76243F}" destId="{0F39E67F-9267-4209-86E5-4DFA8238F729}" srcOrd="1" destOrd="0" parTransId="{50201E79-4B0C-4C6B-98C7-9CA72431177C}" sibTransId="{44428C3F-E8E7-47FB-B259-37B2FE9FDE84}"/>
    <dgm:cxn modelId="{F4DB28A1-32A9-46FE-A566-614987822856}" type="presOf" srcId="{6A35E979-B1B1-4254-8033-6880CFD68F1F}" destId="{2E8E8AD5-8120-4478-9E6B-34B4F15C494D}" srcOrd="0" destOrd="0" presId="urn:microsoft.com/office/officeart/2005/8/layout/hList3"/>
    <dgm:cxn modelId="{7B9330DF-B2D7-4F78-A95B-BD81DF9E7CEA}" type="presOf" srcId="{602316AA-6F65-4536-8709-DCAEFF76243F}" destId="{17504019-DCEC-4920-99A4-C673D4BF204F}" srcOrd="0" destOrd="0" presId="urn:microsoft.com/office/officeart/2005/8/layout/hList3"/>
    <dgm:cxn modelId="{FD378B24-049F-41D6-B106-641D65B0906E}" type="presParOf" srcId="{2E8E8AD5-8120-4478-9E6B-34B4F15C494D}" destId="{17504019-DCEC-4920-99A4-C673D4BF204F}" srcOrd="0" destOrd="0" presId="urn:microsoft.com/office/officeart/2005/8/layout/hList3"/>
    <dgm:cxn modelId="{31FCA176-1586-4EF9-BB6F-F7E7F3CCBCA0}" type="presParOf" srcId="{2E8E8AD5-8120-4478-9E6B-34B4F15C494D}" destId="{6A0CA3A2-D695-42E4-B11D-50DF8E5D2468}" srcOrd="1" destOrd="0" presId="urn:microsoft.com/office/officeart/2005/8/layout/hList3"/>
    <dgm:cxn modelId="{0C9C6DA0-A946-487B-BC25-E6D317C99C4B}" type="presParOf" srcId="{6A0CA3A2-D695-42E4-B11D-50DF8E5D2468}" destId="{BDB94151-7C42-48CA-8F47-ABA0389DA459}" srcOrd="0" destOrd="0" presId="urn:microsoft.com/office/officeart/2005/8/layout/hList3"/>
    <dgm:cxn modelId="{ED5CB377-F77B-462E-9A23-BDCE1EF4A682}" type="presParOf" srcId="{6A0CA3A2-D695-42E4-B11D-50DF8E5D2468}" destId="{C5FE754A-FF75-4293-B1DB-675318C916E5}" srcOrd="1" destOrd="0" presId="urn:microsoft.com/office/officeart/2005/8/layout/hList3"/>
    <dgm:cxn modelId="{6CF744FF-AF3F-4389-BFCA-A4FC16B0D2EA}" type="presParOf" srcId="{6A0CA3A2-D695-42E4-B11D-50DF8E5D2468}" destId="{2264C74C-E491-4867-9038-3CAE9378220A}" srcOrd="2" destOrd="0" presId="urn:microsoft.com/office/officeart/2005/8/layout/hList3"/>
    <dgm:cxn modelId="{5E86F658-800E-4390-BF12-02850F2EE958}" type="presParOf" srcId="{2E8E8AD5-8120-4478-9E6B-34B4F15C494D}" destId="{80B6F2FE-F2BF-4840-ABBD-94053CC218F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979B90-43FE-4EEA-97B8-4EAAB7BDEA8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F19603B1-2C24-4DD2-8507-E295BA36E741}">
      <dgm:prSet phldrT="[Text]"/>
      <dgm:spPr/>
      <dgm:t>
        <a:bodyPr/>
        <a:lstStyle/>
        <a:p>
          <a:r>
            <a:rPr lang="en-US" dirty="0" smtClean="0"/>
            <a:t>There are things to look for when you shop for potatoes.</a:t>
          </a:r>
          <a:endParaRPr lang="en-US" dirty="0"/>
        </a:p>
      </dgm:t>
    </dgm:pt>
    <dgm:pt modelId="{337FB7F1-63D7-4665-A52E-A565639A1917}" type="parTrans" cxnId="{079E2C77-7F30-455F-A048-307A3DB33249}">
      <dgm:prSet/>
      <dgm:spPr/>
      <dgm:t>
        <a:bodyPr/>
        <a:lstStyle/>
        <a:p>
          <a:endParaRPr lang="en-US"/>
        </a:p>
      </dgm:t>
    </dgm:pt>
    <dgm:pt modelId="{28A8608E-6506-4096-92B0-2CB9866643CA}" type="sibTrans" cxnId="{079E2C77-7F30-455F-A048-307A3DB33249}">
      <dgm:prSet/>
      <dgm:spPr/>
      <dgm:t>
        <a:bodyPr/>
        <a:lstStyle/>
        <a:p>
          <a:endParaRPr lang="en-US"/>
        </a:p>
      </dgm:t>
    </dgm:pt>
    <dgm:pt modelId="{B28DAC29-C496-4782-AC36-92E0BEE55E6F}">
      <dgm:prSet phldrT="[Text]"/>
      <dgm:spPr/>
      <dgm:t>
        <a:bodyPr/>
        <a:lstStyle/>
        <a:p>
          <a:r>
            <a:rPr lang="en-US" dirty="0" smtClean="0"/>
            <a:t>Firm, well-shaped, smooth</a:t>
          </a:r>
          <a:endParaRPr lang="en-US" dirty="0"/>
        </a:p>
      </dgm:t>
    </dgm:pt>
    <dgm:pt modelId="{49F5DAAF-D456-4074-9F58-BFB6E60FFD7C}" type="parTrans" cxnId="{446D7488-059E-47DB-AE4F-99CF67A14A37}">
      <dgm:prSet/>
      <dgm:spPr/>
      <dgm:t>
        <a:bodyPr/>
        <a:lstStyle/>
        <a:p>
          <a:endParaRPr lang="en-US"/>
        </a:p>
      </dgm:t>
    </dgm:pt>
    <dgm:pt modelId="{9384734E-87AC-4A59-B6B9-10CB1579657D}" type="sibTrans" cxnId="{446D7488-059E-47DB-AE4F-99CF67A14A37}">
      <dgm:prSet/>
      <dgm:spPr/>
      <dgm:t>
        <a:bodyPr/>
        <a:lstStyle/>
        <a:p>
          <a:endParaRPr lang="en-US"/>
        </a:p>
      </dgm:t>
    </dgm:pt>
    <dgm:pt modelId="{6CE4405C-E064-4D68-9E17-9D6AE93F283A}">
      <dgm:prSet phldrT="[Text]"/>
      <dgm:spPr/>
      <dgm:t>
        <a:bodyPr/>
        <a:lstStyle/>
        <a:p>
          <a:r>
            <a:rPr lang="en-US" dirty="0" smtClean="0"/>
            <a:t>Few eyes</a:t>
          </a:r>
          <a:endParaRPr lang="en-US" dirty="0"/>
        </a:p>
      </dgm:t>
    </dgm:pt>
    <dgm:pt modelId="{47A5DF29-6613-46BD-B453-137950E012CC}" type="parTrans" cxnId="{E08F750B-9312-44C3-B3BA-76A1FCAA490D}">
      <dgm:prSet/>
      <dgm:spPr/>
      <dgm:t>
        <a:bodyPr/>
        <a:lstStyle/>
        <a:p>
          <a:endParaRPr lang="en-US"/>
        </a:p>
      </dgm:t>
    </dgm:pt>
    <dgm:pt modelId="{153EFCFC-E1A2-42E0-99C0-38E1A3D4A014}" type="sibTrans" cxnId="{E08F750B-9312-44C3-B3BA-76A1FCAA490D}">
      <dgm:prSet/>
      <dgm:spPr/>
      <dgm:t>
        <a:bodyPr/>
        <a:lstStyle/>
        <a:p>
          <a:endParaRPr lang="en-US"/>
        </a:p>
      </dgm:t>
    </dgm:pt>
    <dgm:pt modelId="{4813A017-4334-4AA4-A34B-EFEBC282F94A}">
      <dgm:prSet phldrT="[Text]"/>
      <dgm:spPr/>
      <dgm:t>
        <a:bodyPr/>
        <a:lstStyle/>
        <a:p>
          <a:r>
            <a:rPr lang="en-US" dirty="0" smtClean="0"/>
            <a:t>Free from large cuts and bruises </a:t>
          </a:r>
          <a:endParaRPr lang="en-US" dirty="0"/>
        </a:p>
      </dgm:t>
    </dgm:pt>
    <dgm:pt modelId="{CBE526B3-84B6-42C7-B953-86EB6A3593D6}" type="parTrans" cxnId="{8147D4AF-C4D1-47BF-BC7C-E18C52260376}">
      <dgm:prSet/>
      <dgm:spPr/>
      <dgm:t>
        <a:bodyPr/>
        <a:lstStyle/>
        <a:p>
          <a:endParaRPr lang="en-US"/>
        </a:p>
      </dgm:t>
    </dgm:pt>
    <dgm:pt modelId="{29D2ADB6-5D8C-4564-BAE7-73961E4291F2}" type="sibTrans" cxnId="{8147D4AF-C4D1-47BF-BC7C-E18C52260376}">
      <dgm:prSet/>
      <dgm:spPr/>
      <dgm:t>
        <a:bodyPr/>
        <a:lstStyle/>
        <a:p>
          <a:endParaRPr lang="en-US"/>
        </a:p>
      </dgm:t>
    </dgm:pt>
    <dgm:pt modelId="{66450949-A643-4CCE-ABB0-2F6F9CAB4616}" type="pres">
      <dgm:prSet presAssocID="{F3979B90-43FE-4EEA-97B8-4EAAB7BDEA86}" presName="composite" presStyleCnt="0">
        <dgm:presLayoutVars>
          <dgm:chMax val="1"/>
          <dgm:dir/>
          <dgm:resizeHandles val="exact"/>
        </dgm:presLayoutVars>
      </dgm:prSet>
      <dgm:spPr/>
      <dgm:t>
        <a:bodyPr/>
        <a:lstStyle/>
        <a:p>
          <a:endParaRPr lang="en-US"/>
        </a:p>
      </dgm:t>
    </dgm:pt>
    <dgm:pt modelId="{4E295196-1986-459D-AAD0-E7251AAE221A}" type="pres">
      <dgm:prSet presAssocID="{F19603B1-2C24-4DD2-8507-E295BA36E741}" presName="roof" presStyleLbl="dkBgShp" presStyleIdx="0" presStyleCnt="2"/>
      <dgm:spPr/>
      <dgm:t>
        <a:bodyPr/>
        <a:lstStyle/>
        <a:p>
          <a:endParaRPr lang="en-US"/>
        </a:p>
      </dgm:t>
    </dgm:pt>
    <dgm:pt modelId="{8B585B9D-85B3-4EE8-8916-6402E071AF9E}" type="pres">
      <dgm:prSet presAssocID="{F19603B1-2C24-4DD2-8507-E295BA36E741}" presName="pillars" presStyleCnt="0"/>
      <dgm:spPr/>
    </dgm:pt>
    <dgm:pt modelId="{CF36DC41-4C52-433D-BA73-529E4331C8A8}" type="pres">
      <dgm:prSet presAssocID="{F19603B1-2C24-4DD2-8507-E295BA36E741}" presName="pillar1" presStyleLbl="node1" presStyleIdx="0" presStyleCnt="3">
        <dgm:presLayoutVars>
          <dgm:bulletEnabled val="1"/>
        </dgm:presLayoutVars>
      </dgm:prSet>
      <dgm:spPr/>
      <dgm:t>
        <a:bodyPr/>
        <a:lstStyle/>
        <a:p>
          <a:endParaRPr lang="en-US"/>
        </a:p>
      </dgm:t>
    </dgm:pt>
    <dgm:pt modelId="{15AC097B-8E5F-4D9D-9CF8-CBD5FA7B957B}" type="pres">
      <dgm:prSet presAssocID="{6CE4405C-E064-4D68-9E17-9D6AE93F283A}" presName="pillarX" presStyleLbl="node1" presStyleIdx="1" presStyleCnt="3">
        <dgm:presLayoutVars>
          <dgm:bulletEnabled val="1"/>
        </dgm:presLayoutVars>
      </dgm:prSet>
      <dgm:spPr/>
      <dgm:t>
        <a:bodyPr/>
        <a:lstStyle/>
        <a:p>
          <a:endParaRPr lang="en-US"/>
        </a:p>
      </dgm:t>
    </dgm:pt>
    <dgm:pt modelId="{308BCA4F-5536-4DB9-901A-6201D76753D6}" type="pres">
      <dgm:prSet presAssocID="{4813A017-4334-4AA4-A34B-EFEBC282F94A}" presName="pillarX" presStyleLbl="node1" presStyleIdx="2" presStyleCnt="3">
        <dgm:presLayoutVars>
          <dgm:bulletEnabled val="1"/>
        </dgm:presLayoutVars>
      </dgm:prSet>
      <dgm:spPr/>
      <dgm:t>
        <a:bodyPr/>
        <a:lstStyle/>
        <a:p>
          <a:endParaRPr lang="en-US"/>
        </a:p>
      </dgm:t>
    </dgm:pt>
    <dgm:pt modelId="{7B1778A9-AD15-4B59-9AA8-9634A5BE5F32}" type="pres">
      <dgm:prSet presAssocID="{F19603B1-2C24-4DD2-8507-E295BA36E741}" presName="base" presStyleLbl="dkBgShp" presStyleIdx="1" presStyleCnt="2"/>
      <dgm:spPr/>
    </dgm:pt>
  </dgm:ptLst>
  <dgm:cxnLst>
    <dgm:cxn modelId="{06F05960-E4E1-4D85-BEA7-22C75C6A5D7E}" type="presOf" srcId="{B28DAC29-C496-4782-AC36-92E0BEE55E6F}" destId="{CF36DC41-4C52-433D-BA73-529E4331C8A8}" srcOrd="0" destOrd="0" presId="urn:microsoft.com/office/officeart/2005/8/layout/hList3"/>
    <dgm:cxn modelId="{316EA2D5-A3B8-456D-8591-2B0DD212287A}" type="presOf" srcId="{4813A017-4334-4AA4-A34B-EFEBC282F94A}" destId="{308BCA4F-5536-4DB9-901A-6201D76753D6}" srcOrd="0" destOrd="0" presId="urn:microsoft.com/office/officeart/2005/8/layout/hList3"/>
    <dgm:cxn modelId="{5DBE905B-56C2-4324-9C5A-0B3508FDD76B}" type="presOf" srcId="{F3979B90-43FE-4EEA-97B8-4EAAB7BDEA86}" destId="{66450949-A643-4CCE-ABB0-2F6F9CAB4616}" srcOrd="0" destOrd="0" presId="urn:microsoft.com/office/officeart/2005/8/layout/hList3"/>
    <dgm:cxn modelId="{7C209727-57E6-47EF-A11B-AF224980FFA9}" type="presOf" srcId="{F19603B1-2C24-4DD2-8507-E295BA36E741}" destId="{4E295196-1986-459D-AAD0-E7251AAE221A}" srcOrd="0" destOrd="0" presId="urn:microsoft.com/office/officeart/2005/8/layout/hList3"/>
    <dgm:cxn modelId="{079E2C77-7F30-455F-A048-307A3DB33249}" srcId="{F3979B90-43FE-4EEA-97B8-4EAAB7BDEA86}" destId="{F19603B1-2C24-4DD2-8507-E295BA36E741}" srcOrd="0" destOrd="0" parTransId="{337FB7F1-63D7-4665-A52E-A565639A1917}" sibTransId="{28A8608E-6506-4096-92B0-2CB9866643CA}"/>
    <dgm:cxn modelId="{446D7488-059E-47DB-AE4F-99CF67A14A37}" srcId="{F19603B1-2C24-4DD2-8507-E295BA36E741}" destId="{B28DAC29-C496-4782-AC36-92E0BEE55E6F}" srcOrd="0" destOrd="0" parTransId="{49F5DAAF-D456-4074-9F58-BFB6E60FFD7C}" sibTransId="{9384734E-87AC-4A59-B6B9-10CB1579657D}"/>
    <dgm:cxn modelId="{8147D4AF-C4D1-47BF-BC7C-E18C52260376}" srcId="{F19603B1-2C24-4DD2-8507-E295BA36E741}" destId="{4813A017-4334-4AA4-A34B-EFEBC282F94A}" srcOrd="2" destOrd="0" parTransId="{CBE526B3-84B6-42C7-B953-86EB6A3593D6}" sibTransId="{29D2ADB6-5D8C-4564-BAE7-73961E4291F2}"/>
    <dgm:cxn modelId="{6C0D1960-4B74-47D9-A823-424566F77904}" type="presOf" srcId="{6CE4405C-E064-4D68-9E17-9D6AE93F283A}" destId="{15AC097B-8E5F-4D9D-9CF8-CBD5FA7B957B}" srcOrd="0" destOrd="0" presId="urn:microsoft.com/office/officeart/2005/8/layout/hList3"/>
    <dgm:cxn modelId="{E08F750B-9312-44C3-B3BA-76A1FCAA490D}" srcId="{F19603B1-2C24-4DD2-8507-E295BA36E741}" destId="{6CE4405C-E064-4D68-9E17-9D6AE93F283A}" srcOrd="1" destOrd="0" parTransId="{47A5DF29-6613-46BD-B453-137950E012CC}" sibTransId="{153EFCFC-E1A2-42E0-99C0-38E1A3D4A014}"/>
    <dgm:cxn modelId="{FE80964B-B3A1-4C93-ADAB-F3E85BABA2D4}" type="presParOf" srcId="{66450949-A643-4CCE-ABB0-2F6F9CAB4616}" destId="{4E295196-1986-459D-AAD0-E7251AAE221A}" srcOrd="0" destOrd="0" presId="urn:microsoft.com/office/officeart/2005/8/layout/hList3"/>
    <dgm:cxn modelId="{636FEAA4-F077-4753-B550-4326099EE6F4}" type="presParOf" srcId="{66450949-A643-4CCE-ABB0-2F6F9CAB4616}" destId="{8B585B9D-85B3-4EE8-8916-6402E071AF9E}" srcOrd="1" destOrd="0" presId="urn:microsoft.com/office/officeart/2005/8/layout/hList3"/>
    <dgm:cxn modelId="{21097A89-1646-4F55-AA31-2A545F3D73E3}" type="presParOf" srcId="{8B585B9D-85B3-4EE8-8916-6402E071AF9E}" destId="{CF36DC41-4C52-433D-BA73-529E4331C8A8}" srcOrd="0" destOrd="0" presId="urn:microsoft.com/office/officeart/2005/8/layout/hList3"/>
    <dgm:cxn modelId="{99AFC05E-4A7D-470C-8AD4-D2870236C0ED}" type="presParOf" srcId="{8B585B9D-85B3-4EE8-8916-6402E071AF9E}" destId="{15AC097B-8E5F-4D9D-9CF8-CBD5FA7B957B}" srcOrd="1" destOrd="0" presId="urn:microsoft.com/office/officeart/2005/8/layout/hList3"/>
    <dgm:cxn modelId="{B781FB09-8751-4ED6-A6CB-15CB813905C2}" type="presParOf" srcId="{8B585B9D-85B3-4EE8-8916-6402E071AF9E}" destId="{308BCA4F-5536-4DB9-901A-6201D76753D6}" srcOrd="2" destOrd="0" presId="urn:microsoft.com/office/officeart/2005/8/layout/hList3"/>
    <dgm:cxn modelId="{C8692706-8D31-48C3-80C5-AD95ACD3C7EF}" type="presParOf" srcId="{66450949-A643-4CCE-ABB0-2F6F9CAB4616}" destId="{7B1778A9-AD15-4B59-9AA8-9634A5BE5F3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68AD3F-D72C-463C-AF71-A6328700C08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A7FF0CEF-7A7D-46A1-BE8D-CD84D3012143}">
      <dgm:prSet phldrT="[Text]"/>
      <dgm:spPr/>
      <dgm:t>
        <a:bodyPr/>
        <a:lstStyle/>
        <a:p>
          <a:r>
            <a:rPr lang="en-US" dirty="0" smtClean="0"/>
            <a:t>Topic? What about it?</a:t>
          </a:r>
          <a:endParaRPr lang="en-US" dirty="0"/>
        </a:p>
      </dgm:t>
    </dgm:pt>
    <dgm:pt modelId="{60E286DE-5FEB-4D58-91E5-9C299AFC99B8}" type="parTrans" cxnId="{F77B5E61-28EA-415D-9DFF-EF26C414B070}">
      <dgm:prSet/>
      <dgm:spPr/>
      <dgm:t>
        <a:bodyPr/>
        <a:lstStyle/>
        <a:p>
          <a:endParaRPr lang="en-US"/>
        </a:p>
      </dgm:t>
    </dgm:pt>
    <dgm:pt modelId="{0C4AE3F6-8B02-40C2-A589-FD0AB26B5FE7}" type="sibTrans" cxnId="{F77B5E61-28EA-415D-9DFF-EF26C414B070}">
      <dgm:prSet/>
      <dgm:spPr/>
      <dgm:t>
        <a:bodyPr/>
        <a:lstStyle/>
        <a:p>
          <a:endParaRPr lang="en-US"/>
        </a:p>
      </dgm:t>
    </dgm:pt>
    <dgm:pt modelId="{8E053D9D-C14C-486B-8823-E6DF3FF8F9D3}">
      <dgm:prSet phldrT="[Text]"/>
      <dgm:spPr/>
      <dgm:t>
        <a:bodyPr/>
        <a:lstStyle/>
        <a:p>
          <a:r>
            <a:rPr lang="en-US" dirty="0" smtClean="0"/>
            <a:t>Image that demonstrates?</a:t>
          </a:r>
          <a:endParaRPr lang="en-US" dirty="0"/>
        </a:p>
      </dgm:t>
    </dgm:pt>
    <dgm:pt modelId="{FE06BAF7-6418-429F-9C56-D3DD4F258642}" type="parTrans" cxnId="{8C238667-8B36-4C7F-A4B6-597D9E89EAEC}">
      <dgm:prSet/>
      <dgm:spPr/>
      <dgm:t>
        <a:bodyPr/>
        <a:lstStyle/>
        <a:p>
          <a:endParaRPr lang="en-US"/>
        </a:p>
      </dgm:t>
    </dgm:pt>
    <dgm:pt modelId="{B859C7EB-8DEC-4338-AE80-D9B058722BC7}" type="sibTrans" cxnId="{8C238667-8B36-4C7F-A4B6-597D9E89EAEC}">
      <dgm:prSet/>
      <dgm:spPr/>
      <dgm:t>
        <a:bodyPr/>
        <a:lstStyle/>
        <a:p>
          <a:endParaRPr lang="en-US"/>
        </a:p>
      </dgm:t>
    </dgm:pt>
    <dgm:pt modelId="{2E11E37F-9B9B-41C0-9484-E28D46DA8499}">
      <dgm:prSet phldrT="[Text]"/>
      <dgm:spPr/>
      <dgm:t>
        <a:bodyPr/>
        <a:lstStyle/>
        <a:p>
          <a:r>
            <a:rPr lang="en-US" dirty="0" smtClean="0"/>
            <a:t>Image that demonstrates?</a:t>
          </a:r>
          <a:endParaRPr lang="en-US" dirty="0"/>
        </a:p>
      </dgm:t>
    </dgm:pt>
    <dgm:pt modelId="{F46EDD63-5871-429D-A52D-BB2AC77F05DC}" type="parTrans" cxnId="{5D5AF34E-A495-4054-B094-FF95DE31714B}">
      <dgm:prSet/>
      <dgm:spPr/>
      <dgm:t>
        <a:bodyPr/>
        <a:lstStyle/>
        <a:p>
          <a:endParaRPr lang="en-US"/>
        </a:p>
      </dgm:t>
    </dgm:pt>
    <dgm:pt modelId="{8756D92F-7926-40DD-AF7C-A29D88FC1730}" type="sibTrans" cxnId="{5D5AF34E-A495-4054-B094-FF95DE31714B}">
      <dgm:prSet/>
      <dgm:spPr/>
      <dgm:t>
        <a:bodyPr/>
        <a:lstStyle/>
        <a:p>
          <a:endParaRPr lang="en-US"/>
        </a:p>
      </dgm:t>
    </dgm:pt>
    <dgm:pt modelId="{0FEAE33D-90D8-4DDA-96E5-BF080D86C698}">
      <dgm:prSet phldrT="[Text]"/>
      <dgm:spPr/>
      <dgm:t>
        <a:bodyPr/>
        <a:lstStyle/>
        <a:p>
          <a:r>
            <a:rPr lang="en-US" dirty="0" smtClean="0"/>
            <a:t>Image that demonstrate?</a:t>
          </a:r>
          <a:endParaRPr lang="en-US" dirty="0"/>
        </a:p>
      </dgm:t>
    </dgm:pt>
    <dgm:pt modelId="{A91C2C75-A990-47DD-ADAA-F0A184C96DBB}" type="parTrans" cxnId="{ED05C6BD-948E-4CDA-8CD7-B5E8791D04C1}">
      <dgm:prSet/>
      <dgm:spPr/>
      <dgm:t>
        <a:bodyPr/>
        <a:lstStyle/>
        <a:p>
          <a:endParaRPr lang="en-US"/>
        </a:p>
      </dgm:t>
    </dgm:pt>
    <dgm:pt modelId="{5B89DB14-CEDC-424A-B943-46754E19724C}" type="sibTrans" cxnId="{ED05C6BD-948E-4CDA-8CD7-B5E8791D04C1}">
      <dgm:prSet/>
      <dgm:spPr/>
      <dgm:t>
        <a:bodyPr/>
        <a:lstStyle/>
        <a:p>
          <a:endParaRPr lang="en-US"/>
        </a:p>
      </dgm:t>
    </dgm:pt>
    <dgm:pt modelId="{B27138DD-BB5D-4A1F-83CB-99C126CE3EFD}" type="pres">
      <dgm:prSet presAssocID="{A168AD3F-D72C-463C-AF71-A6328700C081}" presName="composite" presStyleCnt="0">
        <dgm:presLayoutVars>
          <dgm:chMax val="1"/>
          <dgm:dir/>
          <dgm:resizeHandles val="exact"/>
        </dgm:presLayoutVars>
      </dgm:prSet>
      <dgm:spPr/>
      <dgm:t>
        <a:bodyPr/>
        <a:lstStyle/>
        <a:p>
          <a:endParaRPr lang="en-US"/>
        </a:p>
      </dgm:t>
    </dgm:pt>
    <dgm:pt modelId="{D1413920-F6BD-4001-AE3E-BF257DB6B152}" type="pres">
      <dgm:prSet presAssocID="{A7FF0CEF-7A7D-46A1-BE8D-CD84D3012143}" presName="roof" presStyleLbl="dkBgShp" presStyleIdx="0" presStyleCnt="2"/>
      <dgm:spPr/>
      <dgm:t>
        <a:bodyPr/>
        <a:lstStyle/>
        <a:p>
          <a:endParaRPr lang="en-US"/>
        </a:p>
      </dgm:t>
    </dgm:pt>
    <dgm:pt modelId="{2E49893F-5056-476A-B626-E20841888644}" type="pres">
      <dgm:prSet presAssocID="{A7FF0CEF-7A7D-46A1-BE8D-CD84D3012143}" presName="pillars" presStyleCnt="0"/>
      <dgm:spPr/>
    </dgm:pt>
    <dgm:pt modelId="{EE63919A-FF3B-4F0F-9443-586FDE21E568}" type="pres">
      <dgm:prSet presAssocID="{A7FF0CEF-7A7D-46A1-BE8D-CD84D3012143}" presName="pillar1" presStyleLbl="node1" presStyleIdx="0" presStyleCnt="3">
        <dgm:presLayoutVars>
          <dgm:bulletEnabled val="1"/>
        </dgm:presLayoutVars>
      </dgm:prSet>
      <dgm:spPr/>
      <dgm:t>
        <a:bodyPr/>
        <a:lstStyle/>
        <a:p>
          <a:endParaRPr lang="en-US"/>
        </a:p>
      </dgm:t>
    </dgm:pt>
    <dgm:pt modelId="{F9FBE902-9C8C-4D20-84D3-03FF2190C005}" type="pres">
      <dgm:prSet presAssocID="{2E11E37F-9B9B-41C0-9484-E28D46DA8499}" presName="pillarX" presStyleLbl="node1" presStyleIdx="1" presStyleCnt="3">
        <dgm:presLayoutVars>
          <dgm:bulletEnabled val="1"/>
        </dgm:presLayoutVars>
      </dgm:prSet>
      <dgm:spPr/>
      <dgm:t>
        <a:bodyPr/>
        <a:lstStyle/>
        <a:p>
          <a:endParaRPr lang="en-US"/>
        </a:p>
      </dgm:t>
    </dgm:pt>
    <dgm:pt modelId="{F2E97FA1-F3AA-4F18-A85E-1244538EBE87}" type="pres">
      <dgm:prSet presAssocID="{0FEAE33D-90D8-4DDA-96E5-BF080D86C698}" presName="pillarX" presStyleLbl="node1" presStyleIdx="2" presStyleCnt="3">
        <dgm:presLayoutVars>
          <dgm:bulletEnabled val="1"/>
        </dgm:presLayoutVars>
      </dgm:prSet>
      <dgm:spPr/>
      <dgm:t>
        <a:bodyPr/>
        <a:lstStyle/>
        <a:p>
          <a:endParaRPr lang="en-US"/>
        </a:p>
      </dgm:t>
    </dgm:pt>
    <dgm:pt modelId="{77F83744-C952-481F-9FC8-80F772F8ADA2}" type="pres">
      <dgm:prSet presAssocID="{A7FF0CEF-7A7D-46A1-BE8D-CD84D3012143}" presName="base" presStyleLbl="dkBgShp" presStyleIdx="1" presStyleCnt="2"/>
      <dgm:spPr/>
    </dgm:pt>
  </dgm:ptLst>
  <dgm:cxnLst>
    <dgm:cxn modelId="{3E551D2C-0BD6-4A96-A317-9EC7D7F49EF0}" type="presOf" srcId="{A7FF0CEF-7A7D-46A1-BE8D-CD84D3012143}" destId="{D1413920-F6BD-4001-AE3E-BF257DB6B152}" srcOrd="0" destOrd="0" presId="urn:microsoft.com/office/officeart/2005/8/layout/hList3"/>
    <dgm:cxn modelId="{E7E96667-1532-4875-9B7B-A9FD7BAD9E70}" type="presOf" srcId="{A168AD3F-D72C-463C-AF71-A6328700C081}" destId="{B27138DD-BB5D-4A1F-83CB-99C126CE3EFD}" srcOrd="0" destOrd="0" presId="urn:microsoft.com/office/officeart/2005/8/layout/hList3"/>
    <dgm:cxn modelId="{8C238667-8B36-4C7F-A4B6-597D9E89EAEC}" srcId="{A7FF0CEF-7A7D-46A1-BE8D-CD84D3012143}" destId="{8E053D9D-C14C-486B-8823-E6DF3FF8F9D3}" srcOrd="0" destOrd="0" parTransId="{FE06BAF7-6418-429F-9C56-D3DD4F258642}" sibTransId="{B859C7EB-8DEC-4338-AE80-D9B058722BC7}"/>
    <dgm:cxn modelId="{F77B5E61-28EA-415D-9DFF-EF26C414B070}" srcId="{A168AD3F-D72C-463C-AF71-A6328700C081}" destId="{A7FF0CEF-7A7D-46A1-BE8D-CD84D3012143}" srcOrd="0" destOrd="0" parTransId="{60E286DE-5FEB-4D58-91E5-9C299AFC99B8}" sibTransId="{0C4AE3F6-8B02-40C2-A589-FD0AB26B5FE7}"/>
    <dgm:cxn modelId="{3FD6BE83-D48D-4419-B8D4-291A01236082}" type="presOf" srcId="{8E053D9D-C14C-486B-8823-E6DF3FF8F9D3}" destId="{EE63919A-FF3B-4F0F-9443-586FDE21E568}" srcOrd="0" destOrd="0" presId="urn:microsoft.com/office/officeart/2005/8/layout/hList3"/>
    <dgm:cxn modelId="{ED05C6BD-948E-4CDA-8CD7-B5E8791D04C1}" srcId="{A7FF0CEF-7A7D-46A1-BE8D-CD84D3012143}" destId="{0FEAE33D-90D8-4DDA-96E5-BF080D86C698}" srcOrd="2" destOrd="0" parTransId="{A91C2C75-A990-47DD-ADAA-F0A184C96DBB}" sibTransId="{5B89DB14-CEDC-424A-B943-46754E19724C}"/>
    <dgm:cxn modelId="{5D5AF34E-A495-4054-B094-FF95DE31714B}" srcId="{A7FF0CEF-7A7D-46A1-BE8D-CD84D3012143}" destId="{2E11E37F-9B9B-41C0-9484-E28D46DA8499}" srcOrd="1" destOrd="0" parTransId="{F46EDD63-5871-429D-A52D-BB2AC77F05DC}" sibTransId="{8756D92F-7926-40DD-AF7C-A29D88FC1730}"/>
    <dgm:cxn modelId="{A2C9DCC2-DCF9-4B77-9761-CB43B8C5EF38}" type="presOf" srcId="{0FEAE33D-90D8-4DDA-96E5-BF080D86C698}" destId="{F2E97FA1-F3AA-4F18-A85E-1244538EBE87}" srcOrd="0" destOrd="0" presId="urn:microsoft.com/office/officeart/2005/8/layout/hList3"/>
    <dgm:cxn modelId="{E3ADDE3B-FC91-4643-B832-006CFC48811A}" type="presOf" srcId="{2E11E37F-9B9B-41C0-9484-E28D46DA8499}" destId="{F9FBE902-9C8C-4D20-84D3-03FF2190C005}" srcOrd="0" destOrd="0" presId="urn:microsoft.com/office/officeart/2005/8/layout/hList3"/>
    <dgm:cxn modelId="{5B565AC7-F9EA-497E-80B8-D96DF345DAA6}" type="presParOf" srcId="{B27138DD-BB5D-4A1F-83CB-99C126CE3EFD}" destId="{D1413920-F6BD-4001-AE3E-BF257DB6B152}" srcOrd="0" destOrd="0" presId="urn:microsoft.com/office/officeart/2005/8/layout/hList3"/>
    <dgm:cxn modelId="{E9829B89-CCAE-4096-BFC1-2C68832845AB}" type="presParOf" srcId="{B27138DD-BB5D-4A1F-83CB-99C126CE3EFD}" destId="{2E49893F-5056-476A-B626-E20841888644}" srcOrd="1" destOrd="0" presId="urn:microsoft.com/office/officeart/2005/8/layout/hList3"/>
    <dgm:cxn modelId="{57A6BA79-C91C-41F6-AF81-8E0C829BE74D}" type="presParOf" srcId="{2E49893F-5056-476A-B626-E20841888644}" destId="{EE63919A-FF3B-4F0F-9443-586FDE21E568}" srcOrd="0" destOrd="0" presId="urn:microsoft.com/office/officeart/2005/8/layout/hList3"/>
    <dgm:cxn modelId="{19809F30-A5C4-4E14-ADE8-9F4BE8760879}" type="presParOf" srcId="{2E49893F-5056-476A-B626-E20841888644}" destId="{F9FBE902-9C8C-4D20-84D3-03FF2190C005}" srcOrd="1" destOrd="0" presId="urn:microsoft.com/office/officeart/2005/8/layout/hList3"/>
    <dgm:cxn modelId="{FF9AF6E7-6A73-4B50-AF0D-F03B048BF27B}" type="presParOf" srcId="{2E49893F-5056-476A-B626-E20841888644}" destId="{F2E97FA1-F3AA-4F18-A85E-1244538EBE87}" srcOrd="2" destOrd="0" presId="urn:microsoft.com/office/officeart/2005/8/layout/hList3"/>
    <dgm:cxn modelId="{BFDACCC4-DD0A-441D-86A2-226CF2BCA081}" type="presParOf" srcId="{B27138DD-BB5D-4A1F-83CB-99C126CE3EFD}" destId="{77F83744-C952-481F-9FC8-80F772F8ADA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04019-DCEC-4920-99A4-C673D4BF204F}">
      <dsp:nvSpPr>
        <dsp:cNvPr id="0" name=""/>
        <dsp:cNvSpPr/>
      </dsp:nvSpPr>
      <dsp:spPr>
        <a:xfrm>
          <a:off x="0" y="0"/>
          <a:ext cx="4184650" cy="116443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Stone Age people used simple tools to meet their needs.</a:t>
          </a:r>
          <a:endParaRPr lang="en-US" sz="2400" kern="1200" dirty="0"/>
        </a:p>
      </dsp:txBody>
      <dsp:txXfrm>
        <a:off x="0" y="0"/>
        <a:ext cx="4184650" cy="1164431"/>
      </dsp:txXfrm>
    </dsp:sp>
    <dsp:sp modelId="{BDB94151-7C42-48CA-8F47-ABA0389DA459}">
      <dsp:nvSpPr>
        <dsp:cNvPr id="0" name=""/>
        <dsp:cNvSpPr/>
      </dsp:nvSpPr>
      <dsp:spPr>
        <a:xfrm>
          <a:off x="2043" y="1164431"/>
          <a:ext cx="1393521" cy="24453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Chopping tool</a:t>
          </a:r>
          <a:endParaRPr lang="en-US" sz="2300" kern="1200" dirty="0"/>
        </a:p>
      </dsp:txBody>
      <dsp:txXfrm>
        <a:off x="2043" y="1164431"/>
        <a:ext cx="1393521" cy="2445305"/>
      </dsp:txXfrm>
    </dsp:sp>
    <dsp:sp modelId="{C5FE754A-FF75-4293-B1DB-675318C916E5}">
      <dsp:nvSpPr>
        <dsp:cNvPr id="0" name=""/>
        <dsp:cNvSpPr/>
      </dsp:nvSpPr>
      <dsp:spPr>
        <a:xfrm>
          <a:off x="1395564" y="1164431"/>
          <a:ext cx="1393521" cy="24453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Hand Axe</a:t>
          </a:r>
          <a:endParaRPr lang="en-US" sz="2300" kern="1200" dirty="0"/>
        </a:p>
      </dsp:txBody>
      <dsp:txXfrm>
        <a:off x="1395564" y="1164431"/>
        <a:ext cx="1393521" cy="2445305"/>
      </dsp:txXfrm>
    </dsp:sp>
    <dsp:sp modelId="{2264C74C-E491-4867-9038-3CAE9378220A}">
      <dsp:nvSpPr>
        <dsp:cNvPr id="0" name=""/>
        <dsp:cNvSpPr/>
      </dsp:nvSpPr>
      <dsp:spPr>
        <a:xfrm>
          <a:off x="2789085" y="1164431"/>
          <a:ext cx="1393521" cy="24453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Borer and side-scraper</a:t>
          </a:r>
          <a:endParaRPr lang="en-US" sz="2300" kern="1200" dirty="0"/>
        </a:p>
      </dsp:txBody>
      <dsp:txXfrm>
        <a:off x="2789085" y="1164431"/>
        <a:ext cx="1393521" cy="2445305"/>
      </dsp:txXfrm>
    </dsp:sp>
    <dsp:sp modelId="{80B6F2FE-F2BF-4840-ABBD-94053CC218FE}">
      <dsp:nvSpPr>
        <dsp:cNvPr id="0" name=""/>
        <dsp:cNvSpPr/>
      </dsp:nvSpPr>
      <dsp:spPr>
        <a:xfrm>
          <a:off x="0" y="3609736"/>
          <a:ext cx="4184650" cy="2717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95196-1986-459D-AAD0-E7251AAE221A}">
      <dsp:nvSpPr>
        <dsp:cNvPr id="0" name=""/>
        <dsp:cNvSpPr/>
      </dsp:nvSpPr>
      <dsp:spPr>
        <a:xfrm>
          <a:off x="0" y="0"/>
          <a:ext cx="5269768" cy="116443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There are things to look for when you shop for potatoes.</a:t>
          </a:r>
          <a:endParaRPr lang="en-US" sz="3100" kern="1200" dirty="0"/>
        </a:p>
      </dsp:txBody>
      <dsp:txXfrm>
        <a:off x="0" y="0"/>
        <a:ext cx="5269768" cy="1164431"/>
      </dsp:txXfrm>
    </dsp:sp>
    <dsp:sp modelId="{CF36DC41-4C52-433D-BA73-529E4331C8A8}">
      <dsp:nvSpPr>
        <dsp:cNvPr id="0" name=""/>
        <dsp:cNvSpPr/>
      </dsp:nvSpPr>
      <dsp:spPr>
        <a:xfrm>
          <a:off x="2573" y="1164431"/>
          <a:ext cx="1754873" cy="24453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Firm, well-shaped, smooth</a:t>
          </a:r>
          <a:endParaRPr lang="en-US" sz="3100" kern="1200" dirty="0"/>
        </a:p>
      </dsp:txBody>
      <dsp:txXfrm>
        <a:off x="2573" y="1164431"/>
        <a:ext cx="1754873" cy="2445305"/>
      </dsp:txXfrm>
    </dsp:sp>
    <dsp:sp modelId="{15AC097B-8E5F-4D9D-9CF8-CBD5FA7B957B}">
      <dsp:nvSpPr>
        <dsp:cNvPr id="0" name=""/>
        <dsp:cNvSpPr/>
      </dsp:nvSpPr>
      <dsp:spPr>
        <a:xfrm>
          <a:off x="1757447" y="1164431"/>
          <a:ext cx="1754873" cy="24453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Few eyes</a:t>
          </a:r>
          <a:endParaRPr lang="en-US" sz="3100" kern="1200" dirty="0"/>
        </a:p>
      </dsp:txBody>
      <dsp:txXfrm>
        <a:off x="1757447" y="1164431"/>
        <a:ext cx="1754873" cy="2445305"/>
      </dsp:txXfrm>
    </dsp:sp>
    <dsp:sp modelId="{308BCA4F-5536-4DB9-901A-6201D76753D6}">
      <dsp:nvSpPr>
        <dsp:cNvPr id="0" name=""/>
        <dsp:cNvSpPr/>
      </dsp:nvSpPr>
      <dsp:spPr>
        <a:xfrm>
          <a:off x="3512320" y="1164431"/>
          <a:ext cx="1754873" cy="24453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Free from large cuts and bruises </a:t>
          </a:r>
          <a:endParaRPr lang="en-US" sz="3100" kern="1200" dirty="0"/>
        </a:p>
      </dsp:txBody>
      <dsp:txXfrm>
        <a:off x="3512320" y="1164431"/>
        <a:ext cx="1754873" cy="2445305"/>
      </dsp:txXfrm>
    </dsp:sp>
    <dsp:sp modelId="{7B1778A9-AD15-4B59-9AA8-9634A5BE5F32}">
      <dsp:nvSpPr>
        <dsp:cNvPr id="0" name=""/>
        <dsp:cNvSpPr/>
      </dsp:nvSpPr>
      <dsp:spPr>
        <a:xfrm>
          <a:off x="0" y="3609736"/>
          <a:ext cx="5269768" cy="2717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13920-F6BD-4001-AE3E-BF257DB6B152}">
      <dsp:nvSpPr>
        <dsp:cNvPr id="0" name=""/>
        <dsp:cNvSpPr/>
      </dsp:nvSpPr>
      <dsp:spPr>
        <a:xfrm>
          <a:off x="0" y="0"/>
          <a:ext cx="4184650" cy="116443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Topic? What about it?</a:t>
          </a:r>
          <a:endParaRPr lang="en-US" sz="3400" kern="1200" dirty="0"/>
        </a:p>
      </dsp:txBody>
      <dsp:txXfrm>
        <a:off x="0" y="0"/>
        <a:ext cx="4184650" cy="1164431"/>
      </dsp:txXfrm>
    </dsp:sp>
    <dsp:sp modelId="{EE63919A-FF3B-4F0F-9443-586FDE21E568}">
      <dsp:nvSpPr>
        <dsp:cNvPr id="0" name=""/>
        <dsp:cNvSpPr/>
      </dsp:nvSpPr>
      <dsp:spPr>
        <a:xfrm>
          <a:off x="2043" y="1164431"/>
          <a:ext cx="1393521" cy="24453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Image that demonstrates?</a:t>
          </a:r>
          <a:endParaRPr lang="en-US" sz="1500" kern="1200" dirty="0"/>
        </a:p>
      </dsp:txBody>
      <dsp:txXfrm>
        <a:off x="2043" y="1164431"/>
        <a:ext cx="1393521" cy="2445305"/>
      </dsp:txXfrm>
    </dsp:sp>
    <dsp:sp modelId="{F9FBE902-9C8C-4D20-84D3-03FF2190C005}">
      <dsp:nvSpPr>
        <dsp:cNvPr id="0" name=""/>
        <dsp:cNvSpPr/>
      </dsp:nvSpPr>
      <dsp:spPr>
        <a:xfrm>
          <a:off x="1395564" y="1164431"/>
          <a:ext cx="1393521" cy="24453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Image that demonstrates?</a:t>
          </a:r>
          <a:endParaRPr lang="en-US" sz="1500" kern="1200" dirty="0"/>
        </a:p>
      </dsp:txBody>
      <dsp:txXfrm>
        <a:off x="1395564" y="1164431"/>
        <a:ext cx="1393521" cy="2445305"/>
      </dsp:txXfrm>
    </dsp:sp>
    <dsp:sp modelId="{F2E97FA1-F3AA-4F18-A85E-1244538EBE87}">
      <dsp:nvSpPr>
        <dsp:cNvPr id="0" name=""/>
        <dsp:cNvSpPr/>
      </dsp:nvSpPr>
      <dsp:spPr>
        <a:xfrm>
          <a:off x="2789085" y="1164431"/>
          <a:ext cx="1393521" cy="24453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Image that demonstrate?</a:t>
          </a:r>
          <a:endParaRPr lang="en-US" sz="1500" kern="1200" dirty="0"/>
        </a:p>
      </dsp:txBody>
      <dsp:txXfrm>
        <a:off x="2789085" y="1164431"/>
        <a:ext cx="1393521" cy="2445305"/>
      </dsp:txXfrm>
    </dsp:sp>
    <dsp:sp modelId="{77F83744-C952-481F-9FC8-80F772F8ADA2}">
      <dsp:nvSpPr>
        <dsp:cNvPr id="0" name=""/>
        <dsp:cNvSpPr/>
      </dsp:nvSpPr>
      <dsp:spPr>
        <a:xfrm>
          <a:off x="0" y="3609736"/>
          <a:ext cx="4184650" cy="2717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6/7/2016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ransition spd="slow">
    <p:wipe/>
  </p:transition>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Main Ideas</a:t>
            </a:r>
            <a:endParaRPr lang="en-US" dirty="0"/>
          </a:p>
        </p:txBody>
      </p:sp>
      <p:sp>
        <p:nvSpPr>
          <p:cNvPr id="3" name="Subtitle 2"/>
          <p:cNvSpPr>
            <a:spLocks noGrp="1"/>
          </p:cNvSpPr>
          <p:nvPr>
            <p:ph type="subTitle" idx="1"/>
          </p:nvPr>
        </p:nvSpPr>
        <p:spPr/>
        <p:txBody>
          <a:bodyPr>
            <a:noAutofit/>
          </a:bodyPr>
          <a:lstStyle/>
          <a:p>
            <a:r>
              <a:rPr lang="en-US" sz="3600" dirty="0" smtClean="0"/>
              <a:t>Topic + what the author wants you to know about the topic</a:t>
            </a:r>
            <a:endParaRPr lang="en-US" sz="3600" dirty="0"/>
          </a:p>
        </p:txBody>
      </p:sp>
    </p:spTree>
    <p:extLst>
      <p:ext uri="{BB962C8B-B14F-4D97-AF65-F5344CB8AC3E}">
        <p14:creationId xmlns:p14="http://schemas.microsoft.com/office/powerpoint/2010/main" val="211207024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Ideas</a:t>
            </a:r>
            <a:endParaRPr lang="en-US" dirty="0"/>
          </a:p>
        </p:txBody>
      </p:sp>
      <p:sp>
        <p:nvSpPr>
          <p:cNvPr id="3" name="Content Placeholder 2"/>
          <p:cNvSpPr>
            <a:spLocks noGrp="1"/>
          </p:cNvSpPr>
          <p:nvPr>
            <p:ph sz="half" idx="1"/>
          </p:nvPr>
        </p:nvSpPr>
        <p:spPr/>
        <p:txBody>
          <a:bodyPr>
            <a:normAutofit/>
          </a:bodyPr>
          <a:lstStyle/>
          <a:p>
            <a:r>
              <a:rPr lang="en-US" sz="2000" dirty="0" smtClean="0"/>
              <a:t>Toys can be very harmful to children.  For instance, some metal toys may have sharp edges that can cause bad cuts. Or plastic toys may have small pieces that children can bite off and swallow. Also, the paint on some toys might have lead in it; these toys are not safe because children might put them in their mouths.</a:t>
            </a:r>
            <a:endParaRPr lang="en-US" sz="2000" dirty="0"/>
          </a:p>
        </p:txBody>
      </p:sp>
      <p:sp>
        <p:nvSpPr>
          <p:cNvPr id="4" name="Content Placeholder 3"/>
          <p:cNvSpPr>
            <a:spLocks noGrp="1"/>
          </p:cNvSpPr>
          <p:nvPr>
            <p:ph sz="half" idx="2"/>
          </p:nvPr>
        </p:nvSpPr>
        <p:spPr/>
        <p:txBody>
          <a:bodyPr>
            <a:normAutofit/>
          </a:bodyPr>
          <a:lstStyle/>
          <a:p>
            <a:r>
              <a:rPr lang="en-US" sz="2000" dirty="0" smtClean="0"/>
              <a:t>Topic? Toys</a:t>
            </a:r>
          </a:p>
          <a:p>
            <a:r>
              <a:rPr lang="en-US" sz="2000" dirty="0" smtClean="0"/>
              <a:t>What does the author of this paragraph want you to know about toys? Toys can be harmful to children.</a:t>
            </a:r>
          </a:p>
          <a:p>
            <a:r>
              <a:rPr lang="en-US" sz="2000" dirty="0" smtClean="0"/>
              <a:t>How did he prove it? Sharp edges cause cuts; small pieces can be swallowed; paint has lead in it</a:t>
            </a:r>
            <a:endParaRPr lang="en-US" sz="2000" dirty="0"/>
          </a:p>
        </p:txBody>
      </p:sp>
    </p:spTree>
    <p:extLst>
      <p:ext uri="{BB962C8B-B14F-4D97-AF65-F5344CB8AC3E}">
        <p14:creationId xmlns:p14="http://schemas.microsoft.com/office/powerpoint/2010/main" val="371251565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heel(1)">
                                      <p:cBhvr>
                                        <p:cTn id="14" dur="20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wheel(1)">
                                      <p:cBhvr>
                                        <p:cTn id="19" dur="2000"/>
                                        <p:tgtEl>
                                          <p:spTgt spid="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wheel(1)">
                                      <p:cBhvr>
                                        <p:cTn id="24"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Ideas</a:t>
            </a:r>
            <a:endParaRPr lang="en-US" dirty="0"/>
          </a:p>
        </p:txBody>
      </p:sp>
      <p:sp>
        <p:nvSpPr>
          <p:cNvPr id="3" name="Content Placeholder 2"/>
          <p:cNvSpPr>
            <a:spLocks noGrp="1"/>
          </p:cNvSpPr>
          <p:nvPr>
            <p:ph sz="half" idx="1"/>
          </p:nvPr>
        </p:nvSpPr>
        <p:spPr/>
        <p:txBody>
          <a:bodyPr>
            <a:normAutofit/>
          </a:bodyPr>
          <a:lstStyle/>
          <a:p>
            <a:pPr lvl="1"/>
            <a:r>
              <a:rPr lang="en-US" sz="2000" dirty="0" smtClean="0"/>
              <a:t>Cabbage is high in vitamins A, B1, B2, and C.  It is very low in calories, with only 24 calories per cup raw and 30 calories per cup when cooked.  Cabbage can be used to make many tasty low-calorie dishes.  Thus, cabbage is a good food for people on diets.</a:t>
            </a:r>
            <a:endParaRPr lang="en-US" sz="2000" dirty="0"/>
          </a:p>
        </p:txBody>
      </p:sp>
      <p:sp>
        <p:nvSpPr>
          <p:cNvPr id="4" name="Content Placeholder 3"/>
          <p:cNvSpPr>
            <a:spLocks noGrp="1"/>
          </p:cNvSpPr>
          <p:nvPr>
            <p:ph sz="half" idx="2"/>
          </p:nvPr>
        </p:nvSpPr>
        <p:spPr/>
        <p:txBody>
          <a:bodyPr>
            <a:normAutofit/>
          </a:bodyPr>
          <a:lstStyle/>
          <a:p>
            <a:r>
              <a:rPr lang="en-US" sz="2000" dirty="0" smtClean="0"/>
              <a:t>Topic?</a:t>
            </a:r>
          </a:p>
          <a:p>
            <a:endParaRPr lang="en-US" sz="2000" dirty="0"/>
          </a:p>
          <a:p>
            <a:r>
              <a:rPr lang="en-US" sz="2000" dirty="0" smtClean="0"/>
              <a:t>What does the author want you to know about cabbage?</a:t>
            </a:r>
          </a:p>
          <a:p>
            <a:endParaRPr lang="en-US" sz="2000" dirty="0"/>
          </a:p>
          <a:p>
            <a:r>
              <a:rPr lang="en-US" sz="2000" dirty="0" smtClean="0"/>
              <a:t>How does he or she prove or explain it?</a:t>
            </a:r>
            <a:endParaRPr lang="en-US" sz="2000" dirty="0"/>
          </a:p>
        </p:txBody>
      </p:sp>
    </p:spTree>
    <p:extLst>
      <p:ext uri="{BB962C8B-B14F-4D97-AF65-F5344CB8AC3E}">
        <p14:creationId xmlns:p14="http://schemas.microsoft.com/office/powerpoint/2010/main" val="10377451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circle(in)">
                                      <p:cBhvr>
                                        <p:cTn id="22"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Ideas</a:t>
            </a:r>
            <a:endParaRPr lang="en-US" dirty="0"/>
          </a:p>
        </p:txBody>
      </p:sp>
      <p:sp>
        <p:nvSpPr>
          <p:cNvPr id="3" name="Content Placeholder 2"/>
          <p:cNvSpPr>
            <a:spLocks noGrp="1"/>
          </p:cNvSpPr>
          <p:nvPr>
            <p:ph sz="half" idx="1"/>
          </p:nvPr>
        </p:nvSpPr>
        <p:spPr/>
        <p:txBody>
          <a:bodyPr>
            <a:normAutofit/>
          </a:bodyPr>
          <a:lstStyle/>
          <a:p>
            <a:r>
              <a:rPr lang="en-US" dirty="0" smtClean="0"/>
              <a:t>A crude chopping tool, made from a rock the size of a man’s fist, was used as an all-purpose tool.  The hand axe, shaped like a pick, had a fairly sharp point and was used to dig roots out of the ground.  As you can see, Stone Age people used simple tools to meet their needs.  Other simple tools were the borer, used to punch holes in animal skins, and the </a:t>
            </a:r>
            <a:r>
              <a:rPr lang="en-US" dirty="0" err="1" smtClean="0"/>
              <a:t>sidescraper</a:t>
            </a:r>
            <a:r>
              <a:rPr lang="en-US" dirty="0" smtClean="0"/>
              <a:t>, used for dressing hides.</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869353557"/>
              </p:ext>
            </p:extLst>
          </p:nvPr>
        </p:nvGraphicFramePr>
        <p:xfrm>
          <a:off x="5089525" y="2160588"/>
          <a:ext cx="4184650"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36308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Implied Main Ideas</a:t>
            </a:r>
            <a:endParaRPr lang="en-US" dirty="0"/>
          </a:p>
        </p:txBody>
      </p:sp>
      <p:sp>
        <p:nvSpPr>
          <p:cNvPr id="3" name="Content Placeholder 2"/>
          <p:cNvSpPr>
            <a:spLocks noGrp="1"/>
          </p:cNvSpPr>
          <p:nvPr>
            <p:ph sz="half" idx="1"/>
          </p:nvPr>
        </p:nvSpPr>
        <p:spPr/>
        <p:txBody>
          <a:bodyPr/>
          <a:lstStyle/>
          <a:p>
            <a:r>
              <a:rPr lang="en-US" dirty="0" smtClean="0"/>
              <a:t>When shopping for potatoes, look for those that are firm, well shaped, and smooth.  They should have few eyes. The potatoes should be free from large cuts and bruises. They should also be free of decay. Also, check the color of the potatoes. Make sure they are the usual brown color, not green. Green potatoes have a bitter taste.  They may even act as a poison to some people.</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420498132"/>
              </p:ext>
            </p:extLst>
          </p:nvPr>
        </p:nvGraphicFramePr>
        <p:xfrm>
          <a:off x="4975668" y="2326843"/>
          <a:ext cx="5269768"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37611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Implied Main Ideas </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The office was beautiful. Very modern furniture had been ordered just for her. She sat at her new desk with papers piled up in front of her, but she did not begin to work. Instead, she stared off into space. Then, her fingers began to tap a drum-like beat on the arms of her chair. With her legs crossed, the one on top started to swing to and fro in time to the drumming of her fingers. She yawned and thought of today as just another boring day to get through.</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2514812389"/>
              </p:ext>
            </p:extLst>
          </p:nvPr>
        </p:nvGraphicFramePr>
        <p:xfrm>
          <a:off x="5089525" y="2160588"/>
          <a:ext cx="4184650"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39149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Context Clues</a:t>
            </a:r>
            <a:endParaRPr lang="en-US" dirty="0"/>
          </a:p>
        </p:txBody>
      </p:sp>
      <p:sp>
        <p:nvSpPr>
          <p:cNvPr id="6" name="Subtitle 5"/>
          <p:cNvSpPr>
            <a:spLocks noGrp="1"/>
          </p:cNvSpPr>
          <p:nvPr>
            <p:ph type="subTitle" idx="1"/>
          </p:nvPr>
        </p:nvSpPr>
        <p:spPr/>
        <p:txBody>
          <a:bodyPr/>
          <a:lstStyle/>
          <a:p>
            <a:pPr algn="ctr"/>
            <a:r>
              <a:rPr lang="en-US" sz="2800" dirty="0" smtClean="0"/>
              <a:t>Look for and use clues within the text to help you learn the meanings of unfamiliar words</a:t>
            </a:r>
            <a:r>
              <a:rPr lang="en-US" dirty="0" smtClean="0"/>
              <a:t>.</a:t>
            </a:r>
            <a:endParaRPr lang="en-US" dirty="0"/>
          </a:p>
        </p:txBody>
      </p:sp>
    </p:spTree>
    <p:extLst>
      <p:ext uri="{BB962C8B-B14F-4D97-AF65-F5344CB8AC3E}">
        <p14:creationId xmlns:p14="http://schemas.microsoft.com/office/powerpoint/2010/main" val="4266868544"/>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Clues</a:t>
            </a:r>
            <a:endParaRPr lang="en-US" dirty="0"/>
          </a:p>
        </p:txBody>
      </p:sp>
      <p:sp>
        <p:nvSpPr>
          <p:cNvPr id="3" name="Content Placeholder 2"/>
          <p:cNvSpPr>
            <a:spLocks noGrp="1"/>
          </p:cNvSpPr>
          <p:nvPr>
            <p:ph idx="1"/>
          </p:nvPr>
        </p:nvSpPr>
        <p:spPr/>
        <p:txBody>
          <a:bodyPr>
            <a:normAutofit/>
          </a:bodyPr>
          <a:lstStyle/>
          <a:p>
            <a:r>
              <a:rPr lang="en-US" sz="2000" dirty="0" smtClean="0"/>
              <a:t>Joanna is such a </a:t>
            </a:r>
            <a:r>
              <a:rPr lang="en-US" sz="2000" b="1" i="1" dirty="0" smtClean="0"/>
              <a:t>flibbertigibbet. </a:t>
            </a:r>
          </a:p>
          <a:p>
            <a:r>
              <a:rPr lang="en-US" sz="2000" dirty="0" smtClean="0"/>
              <a:t>What on earth does</a:t>
            </a:r>
            <a:r>
              <a:rPr lang="en-US" sz="2000" b="1" i="1" dirty="0" smtClean="0"/>
              <a:t> flibbertigibbet </a:t>
            </a:r>
            <a:r>
              <a:rPr lang="en-US" sz="2000" dirty="0" smtClean="0"/>
              <a:t>mean?  There are no context clues to help you discover its meaning.  Surely it means gorgeous and brilliant, right?</a:t>
            </a:r>
          </a:p>
          <a:p>
            <a:r>
              <a:rPr lang="en-US" sz="2000" dirty="0" smtClean="0"/>
              <a:t>Joanna is such a </a:t>
            </a:r>
            <a:r>
              <a:rPr lang="en-US" sz="2000" b="1" i="1" dirty="0" smtClean="0"/>
              <a:t>flibbertigibbet</a:t>
            </a:r>
            <a:r>
              <a:rPr lang="en-US" sz="2000" dirty="0" smtClean="0"/>
              <a:t>.  She is goofy, crazy, and silly.</a:t>
            </a:r>
          </a:p>
          <a:p>
            <a:r>
              <a:rPr lang="en-US" sz="2000" dirty="0" smtClean="0"/>
              <a:t>Now can you tell me what it means?  Aren’t you glad you used the context clues so you didn’t think it mean gorgeous and brilliant?</a:t>
            </a:r>
          </a:p>
          <a:p>
            <a:r>
              <a:rPr lang="en-US" sz="2000" dirty="0" smtClean="0"/>
              <a:t>Please do not just pass over unfamiliar words!  Be a detective!  Look for clues!</a:t>
            </a:r>
            <a:endParaRPr lang="en-US" sz="2000" dirty="0"/>
          </a:p>
        </p:txBody>
      </p:sp>
    </p:spTree>
    <p:extLst>
      <p:ext uri="{BB962C8B-B14F-4D97-AF65-F5344CB8AC3E}">
        <p14:creationId xmlns:p14="http://schemas.microsoft.com/office/powerpoint/2010/main" val="19977842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Clues</a:t>
            </a:r>
            <a:endParaRPr lang="en-US" dirty="0"/>
          </a:p>
        </p:txBody>
      </p:sp>
      <p:sp>
        <p:nvSpPr>
          <p:cNvPr id="3" name="Content Placeholder 2"/>
          <p:cNvSpPr>
            <a:spLocks noGrp="1"/>
          </p:cNvSpPr>
          <p:nvPr>
            <p:ph idx="1"/>
          </p:nvPr>
        </p:nvSpPr>
        <p:spPr/>
        <p:txBody>
          <a:bodyPr/>
          <a:lstStyle/>
          <a:p>
            <a:r>
              <a:rPr lang="en-US" dirty="0" smtClean="0"/>
              <a:t>The statue was carved out of </a:t>
            </a:r>
            <a:r>
              <a:rPr lang="en-US" b="1" i="1" dirty="0" smtClean="0"/>
              <a:t>ebony</a:t>
            </a:r>
            <a:r>
              <a:rPr lang="en-US" dirty="0" smtClean="0"/>
              <a:t> – a wood as black as ink.</a:t>
            </a:r>
          </a:p>
          <a:p>
            <a:endParaRPr lang="en-US" dirty="0"/>
          </a:p>
          <a:p>
            <a:r>
              <a:rPr lang="en-US" dirty="0" smtClean="0"/>
              <a:t>Parents </a:t>
            </a:r>
            <a:r>
              <a:rPr lang="en-US" b="1" i="1" dirty="0" smtClean="0"/>
              <a:t>chastise</a:t>
            </a:r>
            <a:r>
              <a:rPr lang="en-US" dirty="0" smtClean="0"/>
              <a:t> children in different ways. When children don’t behave, some parents scold or spank them. Others send their children to their rooms to think about what they have done wrong. Still others take away television until the children behave properly.</a:t>
            </a:r>
          </a:p>
          <a:p>
            <a:r>
              <a:rPr lang="en-US" dirty="0" smtClean="0"/>
              <a:t>Like a squirrel who collects nuts to be used later for food, Marcy</a:t>
            </a:r>
            <a:r>
              <a:rPr lang="en-US" b="1" i="1" dirty="0" smtClean="0"/>
              <a:t> accumulates </a:t>
            </a:r>
            <a:r>
              <a:rPr lang="en-US" dirty="0" smtClean="0"/>
              <a:t>things she thinks may one day be of use to her.</a:t>
            </a:r>
          </a:p>
          <a:p>
            <a:r>
              <a:rPr lang="en-US" b="1" i="1" dirty="0" smtClean="0"/>
              <a:t>Toxic</a:t>
            </a:r>
            <a:r>
              <a:rPr lang="en-US" dirty="0" smtClean="0"/>
              <a:t> products can be found in many homes.  They include bleach, lye, insect sprays, paint, and lighter fluid. Any of them can be deadly when swallowed. </a:t>
            </a:r>
          </a:p>
          <a:p>
            <a:endParaRPr lang="en-US" dirty="0"/>
          </a:p>
        </p:txBody>
      </p:sp>
    </p:spTree>
    <p:extLst>
      <p:ext uri="{BB962C8B-B14F-4D97-AF65-F5344CB8AC3E}">
        <p14:creationId xmlns:p14="http://schemas.microsoft.com/office/powerpoint/2010/main" val="18379615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69</TotalTime>
  <Words>791</Words>
  <Application>Microsoft Office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Main Ideas</vt:lpstr>
      <vt:lpstr>Main Ideas</vt:lpstr>
      <vt:lpstr>Main Ideas</vt:lpstr>
      <vt:lpstr>Main Ideas</vt:lpstr>
      <vt:lpstr>Implied Main Ideas</vt:lpstr>
      <vt:lpstr>Implied Main Ideas </vt:lpstr>
      <vt:lpstr>Context Clues</vt:lpstr>
      <vt:lpstr>Context Clues</vt:lpstr>
      <vt:lpstr>Context Clues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Ideas</dc:title>
  <dc:creator>Joanna Rasp</dc:creator>
  <cp:lastModifiedBy>Joanna Rasp</cp:lastModifiedBy>
  <cp:revision>9</cp:revision>
  <dcterms:created xsi:type="dcterms:W3CDTF">2016-06-07T17:58:07Z</dcterms:created>
  <dcterms:modified xsi:type="dcterms:W3CDTF">2016-06-07T20:47:55Z</dcterms:modified>
</cp:coreProperties>
</file>